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40"/>
  </p:notesMasterIdLst>
  <p:sldIdLst>
    <p:sldId id="519" r:id="rId2"/>
    <p:sldId id="520" r:id="rId3"/>
    <p:sldId id="521" r:id="rId4"/>
    <p:sldId id="640" r:id="rId5"/>
    <p:sldId id="378" r:id="rId6"/>
    <p:sldId id="588" r:id="rId7"/>
    <p:sldId id="591" r:id="rId8"/>
    <p:sldId id="549" r:id="rId9"/>
    <p:sldId id="589" r:id="rId10"/>
    <p:sldId id="523" r:id="rId11"/>
    <p:sldId id="526" r:id="rId12"/>
    <p:sldId id="527" r:id="rId13"/>
    <p:sldId id="524" r:id="rId14"/>
    <p:sldId id="641" r:id="rId15"/>
    <p:sldId id="642" r:id="rId16"/>
    <p:sldId id="643" r:id="rId17"/>
    <p:sldId id="648" r:id="rId18"/>
    <p:sldId id="647" r:id="rId19"/>
    <p:sldId id="645" r:id="rId20"/>
    <p:sldId id="646" r:id="rId21"/>
    <p:sldId id="650" r:id="rId22"/>
    <p:sldId id="810" r:id="rId23"/>
    <p:sldId id="659" r:id="rId24"/>
    <p:sldId id="473" r:id="rId25"/>
    <p:sldId id="471" r:id="rId26"/>
    <p:sldId id="662" r:id="rId27"/>
    <p:sldId id="672" r:id="rId28"/>
    <p:sldId id="673" r:id="rId29"/>
    <p:sldId id="675" r:id="rId30"/>
    <p:sldId id="674" r:id="rId31"/>
    <p:sldId id="412" r:id="rId32"/>
    <p:sldId id="413" r:id="rId33"/>
    <p:sldId id="414" r:id="rId34"/>
    <p:sldId id="415" r:id="rId35"/>
    <p:sldId id="416" r:id="rId36"/>
    <p:sldId id="676" r:id="rId37"/>
    <p:sldId id="661" r:id="rId38"/>
    <p:sldId id="677" r:id="rId39"/>
    <p:sldId id="320" r:id="rId40"/>
    <p:sldId id="762" r:id="rId41"/>
    <p:sldId id="765" r:id="rId42"/>
    <p:sldId id="758" r:id="rId43"/>
    <p:sldId id="766" r:id="rId44"/>
    <p:sldId id="769" r:id="rId45"/>
    <p:sldId id="768" r:id="rId46"/>
    <p:sldId id="754" r:id="rId47"/>
    <p:sldId id="772" r:id="rId48"/>
    <p:sldId id="805" r:id="rId49"/>
    <p:sldId id="806" r:id="rId50"/>
    <p:sldId id="807" r:id="rId51"/>
    <p:sldId id="808" r:id="rId52"/>
    <p:sldId id="809" r:id="rId53"/>
    <p:sldId id="763" r:id="rId54"/>
    <p:sldId id="708" r:id="rId55"/>
    <p:sldId id="710" r:id="rId56"/>
    <p:sldId id="764" r:id="rId57"/>
    <p:sldId id="628" r:id="rId58"/>
    <p:sldId id="278" r:id="rId59"/>
    <p:sldId id="630" r:id="rId60"/>
    <p:sldId id="632" r:id="rId61"/>
    <p:sldId id="575" r:id="rId62"/>
    <p:sldId id="445" r:id="rId63"/>
    <p:sldId id="660" r:id="rId64"/>
    <p:sldId id="651" r:id="rId65"/>
    <p:sldId id="655" r:id="rId66"/>
    <p:sldId id="653" r:id="rId67"/>
    <p:sldId id="652" r:id="rId68"/>
    <p:sldId id="654" r:id="rId69"/>
    <p:sldId id="657" r:id="rId70"/>
    <p:sldId id="656" r:id="rId71"/>
    <p:sldId id="658" r:id="rId72"/>
    <p:sldId id="592" r:id="rId73"/>
    <p:sldId id="530" r:id="rId74"/>
    <p:sldId id="649" r:id="rId75"/>
    <p:sldId id="531" r:id="rId76"/>
    <p:sldId id="532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511" r:id="rId87"/>
    <p:sldId id="634" r:id="rId88"/>
    <p:sldId id="637" r:id="rId89"/>
    <p:sldId id="638" r:id="rId90"/>
    <p:sldId id="633" r:id="rId91"/>
    <p:sldId id="636" r:id="rId92"/>
    <p:sldId id="635" r:id="rId93"/>
    <p:sldId id="514" r:id="rId94"/>
    <p:sldId id="644" r:id="rId95"/>
    <p:sldId id="663" r:id="rId96"/>
    <p:sldId id="664" r:id="rId97"/>
    <p:sldId id="665" r:id="rId98"/>
    <p:sldId id="666" r:id="rId99"/>
    <p:sldId id="667" r:id="rId100"/>
    <p:sldId id="668" r:id="rId101"/>
    <p:sldId id="669" r:id="rId102"/>
    <p:sldId id="670" r:id="rId103"/>
    <p:sldId id="458" r:id="rId104"/>
    <p:sldId id="598" r:id="rId105"/>
    <p:sldId id="594" r:id="rId106"/>
    <p:sldId id="595" r:id="rId107"/>
    <p:sldId id="596" r:id="rId108"/>
    <p:sldId id="597" r:id="rId109"/>
    <p:sldId id="600" r:id="rId110"/>
    <p:sldId id="599" r:id="rId111"/>
    <p:sldId id="601" r:id="rId112"/>
    <p:sldId id="602" r:id="rId113"/>
    <p:sldId id="603" r:id="rId114"/>
    <p:sldId id="604" r:id="rId115"/>
    <p:sldId id="605" r:id="rId116"/>
    <p:sldId id="593" r:id="rId117"/>
    <p:sldId id="567" r:id="rId118"/>
    <p:sldId id="627" r:id="rId119"/>
    <p:sldId id="562" r:id="rId120"/>
    <p:sldId id="572" r:id="rId121"/>
    <p:sldId id="571" r:id="rId122"/>
    <p:sldId id="573" r:id="rId123"/>
    <p:sldId id="494" r:id="rId124"/>
    <p:sldId id="450" r:id="rId125"/>
    <p:sldId id="550" r:id="rId126"/>
    <p:sldId id="553" r:id="rId127"/>
    <p:sldId id="555" r:id="rId128"/>
    <p:sldId id="556" r:id="rId129"/>
    <p:sldId id="580" r:id="rId130"/>
    <p:sldId id="560" r:id="rId131"/>
    <p:sldId id="554" r:id="rId132"/>
    <p:sldId id="557" r:id="rId133"/>
    <p:sldId id="558" r:id="rId134"/>
    <p:sldId id="552" r:id="rId135"/>
    <p:sldId id="551" r:id="rId136"/>
    <p:sldId id="671" r:id="rId137"/>
    <p:sldId id="330" r:id="rId138"/>
    <p:sldId id="574" r:id="rId1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Maulwurf" initials="HM" lastIdx="1" clrIdx="0">
    <p:extLst>
      <p:ext uri="{19B8F6BF-5375-455C-9EA6-DF929625EA0E}">
        <p15:presenceInfo xmlns:p15="http://schemas.microsoft.com/office/powerpoint/2012/main" userId="6eee015ef85b44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807" autoAdjust="0"/>
  </p:normalViewPr>
  <p:slideViewPr>
    <p:cSldViewPr snapToGrid="0">
      <p:cViewPr varScale="1">
        <p:scale>
          <a:sx n="94" d="100"/>
          <a:sy n="94" d="100"/>
        </p:scale>
        <p:origin x="2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ustomXml" Target="../customXml/item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14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Maulwurf" userId="6eee015ef85b4496" providerId="LiveId" clId="{CCAE8DCE-C41C-43A8-8380-B70C154495CC}"/>
    <pc:docChg chg="undo redo custSel addSld delSld modSld sldOrd">
      <pc:chgData name="Hans Maulwurf" userId="6eee015ef85b4496" providerId="LiveId" clId="{CCAE8DCE-C41C-43A8-8380-B70C154495CC}" dt="2020-08-26T22:32:07.806" v="2208"/>
      <pc:docMkLst>
        <pc:docMk/>
      </pc:docMkLst>
      <pc:sldChg chg="add">
        <pc:chgData name="Hans Maulwurf" userId="6eee015ef85b4496" providerId="LiveId" clId="{CCAE8DCE-C41C-43A8-8380-B70C154495CC}" dt="2020-08-26T20:55:13.284" v="1328"/>
        <pc:sldMkLst>
          <pc:docMk/>
          <pc:sldMk cId="0" sldId="278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3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4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5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6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7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0" sldId="318"/>
        </pc:sldMkLst>
      </pc:sldChg>
      <pc:sldChg chg="add ord">
        <pc:chgData name="Hans Maulwurf" userId="6eee015ef85b4496" providerId="LiveId" clId="{CCAE8DCE-C41C-43A8-8380-B70C154495CC}" dt="2020-08-26T21:46:03.280" v="1563"/>
        <pc:sldMkLst>
          <pc:docMk/>
          <pc:sldMk cId="3134902440" sldId="320"/>
        </pc:sldMkLst>
      </pc:sldChg>
      <pc:sldChg chg="addSp">
        <pc:chgData name="Hans Maulwurf" userId="6eee015ef85b4496" providerId="LiveId" clId="{CCAE8DCE-C41C-43A8-8380-B70C154495CC}" dt="2020-08-26T19:34:48.358" v="183"/>
        <pc:sldMkLst>
          <pc:docMk/>
          <pc:sldMk cId="1199369017" sldId="378"/>
        </pc:sldMkLst>
        <pc:picChg chg="add">
          <ac:chgData name="Hans Maulwurf" userId="6eee015ef85b4496" providerId="LiveId" clId="{CCAE8DCE-C41C-43A8-8380-B70C154495CC}" dt="2020-08-26T19:34:48.358" v="183"/>
          <ac:picMkLst>
            <pc:docMk/>
            <pc:sldMk cId="1199369017" sldId="378"/>
            <ac:picMk id="1026" creationId="{C22F53DA-9858-4A31-8AB1-20D4561F03E8}"/>
          </ac:picMkLst>
        </pc:picChg>
      </pc:sldChg>
      <pc:sldChg chg="delSp modSp add del mod">
        <pc:chgData name="Hans Maulwurf" userId="6eee015ef85b4496" providerId="LiveId" clId="{CCAE8DCE-C41C-43A8-8380-B70C154495CC}" dt="2020-08-26T19:34:50.407" v="185" actId="1076"/>
        <pc:sldMkLst>
          <pc:docMk/>
          <pc:sldMk cId="1980496021" sldId="378"/>
        </pc:sldMkLst>
        <pc:spChg chg="mod">
          <ac:chgData name="Hans Maulwurf" userId="6eee015ef85b4496" providerId="LiveId" clId="{CCAE8DCE-C41C-43A8-8380-B70C154495CC}" dt="2020-08-26T19:34:38.742" v="182" actId="20577"/>
          <ac:spMkLst>
            <pc:docMk/>
            <pc:sldMk cId="1980496021" sldId="378"/>
            <ac:spMk id="5" creationId="{00000000-0000-0000-0000-000000000000}"/>
          </ac:spMkLst>
        </pc:spChg>
        <pc:picChg chg="mod">
          <ac:chgData name="Hans Maulwurf" userId="6eee015ef85b4496" providerId="LiveId" clId="{CCAE8DCE-C41C-43A8-8380-B70C154495CC}" dt="2020-08-26T19:34:50.407" v="185" actId="1076"/>
          <ac:picMkLst>
            <pc:docMk/>
            <pc:sldMk cId="1980496021" sldId="378"/>
            <ac:picMk id="1026" creationId="{C22F53DA-9858-4A31-8AB1-20D4561F03E8}"/>
          </ac:picMkLst>
        </pc:picChg>
        <pc:picChg chg="del">
          <ac:chgData name="Hans Maulwurf" userId="6eee015ef85b4496" providerId="LiveId" clId="{CCAE8DCE-C41C-43A8-8380-B70C154495CC}" dt="2020-08-26T19:34:08.739" v="110" actId="478"/>
          <ac:picMkLst>
            <pc:docMk/>
            <pc:sldMk cId="1980496021" sldId="378"/>
            <ac:picMk id="13314" creationId="{410D63E3-AB6A-4E8A-907E-28DED2C3F200}"/>
          </ac:picMkLst>
        </pc:picChg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1937811093" sldId="393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2838145265" sldId="394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3050952777" sldId="395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653597181" sldId="412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2720009496" sldId="412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721430182" sldId="413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3262726249" sldId="413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1643737104" sldId="414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1922311986" sldId="414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822027678" sldId="415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865794130" sldId="415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1703151573" sldId="416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2131325937" sldId="416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4045426352" sldId="422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444130472" sldId="423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1000527373" sldId="424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352361099" sldId="425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3591150490" sldId="426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3728173566" sldId="435"/>
        </pc:sldMkLst>
      </pc:sldChg>
      <pc:sldChg chg="add">
        <pc:chgData name="Hans Maulwurf" userId="6eee015ef85b4496" providerId="LiveId" clId="{CCAE8DCE-C41C-43A8-8380-B70C154495CC}" dt="2020-08-26T20:55:13.284" v="1328"/>
        <pc:sldMkLst>
          <pc:docMk/>
          <pc:sldMk cId="1447169798" sldId="445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2133745307" sldId="450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1436107753" sldId="458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109728227" sldId="471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1938577217" sldId="471"/>
        </pc:sldMkLst>
      </pc:sldChg>
      <pc:sldChg chg="del">
        <pc:chgData name="Hans Maulwurf" userId="6eee015ef85b4496" providerId="LiveId" clId="{CCAE8DCE-C41C-43A8-8380-B70C154495CC}" dt="2020-08-26T20:55:39.597" v="1330" actId="2696"/>
        <pc:sldMkLst>
          <pc:docMk/>
          <pc:sldMk cId="1100047817" sldId="473"/>
        </pc:sldMkLst>
      </pc:sldChg>
      <pc:sldChg chg="add">
        <pc:chgData name="Hans Maulwurf" userId="6eee015ef85b4496" providerId="LiveId" clId="{CCAE8DCE-C41C-43A8-8380-B70C154495CC}" dt="2020-08-26T20:55:46.050" v="1331"/>
        <pc:sldMkLst>
          <pc:docMk/>
          <pc:sldMk cId="1690071107" sldId="473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3005501654" sldId="494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3169922341" sldId="511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1157746709" sldId="514"/>
        </pc:sldMkLst>
      </pc:sldChg>
      <pc:sldChg chg="del">
        <pc:chgData name="Hans Maulwurf" userId="6eee015ef85b4496" providerId="LiveId" clId="{CCAE8DCE-C41C-43A8-8380-B70C154495CC}" dt="2020-08-26T19:21:36.646" v="2" actId="47"/>
        <pc:sldMkLst>
          <pc:docMk/>
          <pc:sldMk cId="756954512" sldId="522"/>
        </pc:sldMkLst>
      </pc:sldChg>
      <pc:sldChg chg="del">
        <pc:chgData name="Hans Maulwurf" userId="6eee015ef85b4496" providerId="LiveId" clId="{CCAE8DCE-C41C-43A8-8380-B70C154495CC}" dt="2020-08-26T19:52:45.594" v="205" actId="47"/>
        <pc:sldMkLst>
          <pc:docMk/>
          <pc:sldMk cId="2859313" sldId="525"/>
        </pc:sldMkLst>
      </pc:sldChg>
      <pc:sldChg chg="del">
        <pc:chgData name="Hans Maulwurf" userId="6eee015ef85b4496" providerId="LiveId" clId="{CCAE8DCE-C41C-43A8-8380-B70C154495CC}" dt="2020-08-26T19:52:33.555" v="203" actId="2696"/>
        <pc:sldMkLst>
          <pc:docMk/>
          <pc:sldMk cId="1991419186" sldId="526"/>
        </pc:sldMkLst>
      </pc:sldChg>
      <pc:sldChg chg="modSp add mod">
        <pc:chgData name="Hans Maulwurf" userId="6eee015ef85b4496" providerId="LiveId" clId="{CCAE8DCE-C41C-43A8-8380-B70C154495CC}" dt="2020-08-26T20:48:31.217" v="1314" actId="114"/>
        <pc:sldMkLst>
          <pc:docMk/>
          <pc:sldMk cId="3008766322" sldId="526"/>
        </pc:sldMkLst>
        <pc:spChg chg="mod">
          <ac:chgData name="Hans Maulwurf" userId="6eee015ef85b4496" providerId="LiveId" clId="{CCAE8DCE-C41C-43A8-8380-B70C154495CC}" dt="2020-08-26T20:48:23.755" v="1312" actId="21"/>
          <ac:spMkLst>
            <pc:docMk/>
            <pc:sldMk cId="3008766322" sldId="526"/>
            <ac:spMk id="244" creationId="{00000000-0000-0000-0000-000000000000}"/>
          </ac:spMkLst>
        </pc:spChg>
        <pc:spChg chg="mod">
          <ac:chgData name="Hans Maulwurf" userId="6eee015ef85b4496" providerId="LiveId" clId="{CCAE8DCE-C41C-43A8-8380-B70C154495CC}" dt="2020-08-26T20:48:31.217" v="1314" actId="114"/>
          <ac:spMkLst>
            <pc:docMk/>
            <pc:sldMk cId="3008766322" sldId="526"/>
            <ac:spMk id="245" creationId="{00000000-0000-0000-0000-000000000000}"/>
          </ac:spMkLst>
        </pc:spChg>
      </pc:sldChg>
      <pc:sldChg chg="addSp">
        <pc:chgData name="Hans Maulwurf" userId="6eee015ef85b4496" providerId="LiveId" clId="{CCAE8DCE-C41C-43A8-8380-B70C154495CC}" dt="2020-08-26T20:51:03.705" v="1316"/>
        <pc:sldMkLst>
          <pc:docMk/>
          <pc:sldMk cId="1189355801" sldId="527"/>
        </pc:sldMkLst>
        <pc:picChg chg="add">
          <ac:chgData name="Hans Maulwurf" userId="6eee015ef85b4496" providerId="LiveId" clId="{CCAE8DCE-C41C-43A8-8380-B70C154495CC}" dt="2020-08-26T20:51:03.705" v="1316"/>
          <ac:picMkLst>
            <pc:docMk/>
            <pc:sldMk cId="1189355801" sldId="527"/>
            <ac:picMk id="5122" creationId="{D1D20547-1073-40DE-84A8-640A8A9FBA06}"/>
          </ac:picMkLst>
        </pc:picChg>
      </pc:sldChg>
      <pc:sldChg chg="delSp modSp add del">
        <pc:chgData name="Hans Maulwurf" userId="6eee015ef85b4496" providerId="LiveId" clId="{CCAE8DCE-C41C-43A8-8380-B70C154495CC}" dt="2020-08-26T20:52:44.804" v="1327" actId="1076"/>
        <pc:sldMkLst>
          <pc:docMk/>
          <pc:sldMk cId="1698906257" sldId="527"/>
        </pc:sldMkLst>
        <pc:picChg chg="del">
          <ac:chgData name="Hans Maulwurf" userId="6eee015ef85b4496" providerId="LiveId" clId="{CCAE8DCE-C41C-43A8-8380-B70C154495CC}" dt="2020-08-26T20:51:02.265" v="1315" actId="478"/>
          <ac:picMkLst>
            <pc:docMk/>
            <pc:sldMk cId="1698906257" sldId="527"/>
            <ac:picMk id="3074" creationId="{989181F6-1B0F-4799-A29F-E59ACE5DDB01}"/>
          </ac:picMkLst>
        </pc:picChg>
        <pc:picChg chg="mod">
          <ac:chgData name="Hans Maulwurf" userId="6eee015ef85b4496" providerId="LiveId" clId="{CCAE8DCE-C41C-43A8-8380-B70C154495CC}" dt="2020-08-26T20:52:44.804" v="1327" actId="1076"/>
          <ac:picMkLst>
            <pc:docMk/>
            <pc:sldMk cId="1698906257" sldId="527"/>
            <ac:picMk id="5122" creationId="{D1D20547-1073-40DE-84A8-640A8A9FBA06}"/>
          </ac:picMkLst>
        </pc:picChg>
      </pc:sldChg>
      <pc:sldChg chg="del">
        <pc:chgData name="Hans Maulwurf" userId="6eee015ef85b4496" providerId="LiveId" clId="{CCAE8DCE-C41C-43A8-8380-B70C154495CC}" dt="2020-08-26T19:52:33.555" v="203" actId="2696"/>
        <pc:sldMkLst>
          <pc:docMk/>
          <pc:sldMk cId="3274861473" sldId="527"/>
        </pc:sldMkLst>
      </pc:sldChg>
      <pc:sldChg chg="del">
        <pc:chgData name="Hans Maulwurf" userId="6eee015ef85b4496" providerId="LiveId" clId="{CCAE8DCE-C41C-43A8-8380-B70C154495CC}" dt="2020-08-26T19:52:45.594" v="205" actId="47"/>
        <pc:sldMkLst>
          <pc:docMk/>
          <pc:sldMk cId="3864648438" sldId="528"/>
        </pc:sldMkLst>
      </pc:sldChg>
      <pc:sldChg chg="addSp delSp modSp mod">
        <pc:chgData name="Hans Maulwurf" userId="6eee015ef85b4496" providerId="LiveId" clId="{CCAE8DCE-C41C-43A8-8380-B70C154495CC}" dt="2020-08-26T19:24:41.969" v="102" actId="22"/>
        <pc:sldMkLst>
          <pc:docMk/>
          <pc:sldMk cId="1171424417" sldId="549"/>
        </pc:sldMkLst>
        <pc:spChg chg="add">
          <ac:chgData name="Hans Maulwurf" userId="6eee015ef85b4496" providerId="LiveId" clId="{CCAE8DCE-C41C-43A8-8380-B70C154495CC}" dt="2020-08-26T19:24:41.969" v="102" actId="22"/>
          <ac:spMkLst>
            <pc:docMk/>
            <pc:sldMk cId="1171424417" sldId="549"/>
            <ac:spMk id="2" creationId="{3110E030-4A05-423F-94DD-CD26EF3B47AC}"/>
          </ac:spMkLst>
        </pc:spChg>
        <pc:spChg chg="mod">
          <ac:chgData name="Hans Maulwurf" userId="6eee015ef85b4496" providerId="LiveId" clId="{CCAE8DCE-C41C-43A8-8380-B70C154495CC}" dt="2020-08-26T19:23:20.356" v="97" actId="20577"/>
          <ac:spMkLst>
            <pc:docMk/>
            <pc:sldMk cId="1171424417" sldId="549"/>
            <ac:spMk id="178" creationId="{00000000-0000-0000-0000-000000000000}"/>
          </ac:spMkLst>
        </pc:spChg>
        <pc:spChg chg="del">
          <ac:chgData name="Hans Maulwurf" userId="6eee015ef85b4496" providerId="LiveId" clId="{CCAE8DCE-C41C-43A8-8380-B70C154495CC}" dt="2020-08-26T19:23:27.551" v="98" actId="478"/>
          <ac:spMkLst>
            <pc:docMk/>
            <pc:sldMk cId="1171424417" sldId="549"/>
            <ac:spMk id="180" creationId="{00000000-0000-0000-0000-000000000000}"/>
          </ac:spMkLst>
        </pc:spChg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233863693" sldId="550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2960750847" sldId="551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2154518240" sldId="552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3682063115" sldId="553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3234618865" sldId="554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978976261" sldId="555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3256610799" sldId="556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3038381672" sldId="557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1181024346" sldId="558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1988552457" sldId="560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356049756" sldId="562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935033625" sldId="567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484658759" sldId="571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2965666225" sldId="572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1814440987" sldId="573"/>
        </pc:sldMkLst>
      </pc:sldChg>
      <pc:sldChg chg="add">
        <pc:chgData name="Hans Maulwurf" userId="6eee015ef85b4496" providerId="LiveId" clId="{CCAE8DCE-C41C-43A8-8380-B70C154495CC}" dt="2020-08-26T20:55:13.284" v="1328"/>
        <pc:sldMkLst>
          <pc:docMk/>
          <pc:sldMk cId="2932632801" sldId="575"/>
        </pc:sldMkLst>
      </pc:sldChg>
      <pc:sldChg chg="add">
        <pc:chgData name="Hans Maulwurf" userId="6eee015ef85b4496" providerId="LiveId" clId="{CCAE8DCE-C41C-43A8-8380-B70C154495CC}" dt="2020-08-26T21:02:09.163" v="1345"/>
        <pc:sldMkLst>
          <pc:docMk/>
          <pc:sldMk cId="3651375288" sldId="580"/>
        </pc:sldMkLst>
      </pc:sldChg>
      <pc:sldChg chg="del">
        <pc:chgData name="Hans Maulwurf" userId="6eee015ef85b4496" providerId="LiveId" clId="{CCAE8DCE-C41C-43A8-8380-B70C154495CC}" dt="2020-08-26T19:21:33.766" v="1" actId="47"/>
        <pc:sldMkLst>
          <pc:docMk/>
          <pc:sldMk cId="2660612548" sldId="587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1050848769" sldId="593"/>
        </pc:sldMkLst>
      </pc:sldChg>
      <pc:sldChg chg="del">
        <pc:chgData name="Hans Maulwurf" userId="6eee015ef85b4496" providerId="LiveId" clId="{CCAE8DCE-C41C-43A8-8380-B70C154495CC}" dt="2020-08-26T19:52:59.823" v="207" actId="47"/>
        <pc:sldMkLst>
          <pc:docMk/>
          <pc:sldMk cId="1460604343" sldId="593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084027540" sldId="594"/>
        </pc:sldMkLst>
      </pc:sldChg>
      <pc:sldChg chg="del">
        <pc:chgData name="Hans Maulwurf" userId="6eee015ef85b4496" providerId="LiveId" clId="{CCAE8DCE-C41C-43A8-8380-B70C154495CC}" dt="2020-08-26T20:56:10.805" v="1333" actId="47"/>
        <pc:sldMkLst>
          <pc:docMk/>
          <pc:sldMk cId="2152590116" sldId="594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3550217469" sldId="595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654558474" sldId="596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400811665" sldId="597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89828501" sldId="598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932783343" sldId="599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567247535" sldId="600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433121670" sldId="601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597196629" sldId="602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67737028" sldId="603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1725915414" sldId="604"/>
        </pc:sldMkLst>
      </pc:sldChg>
      <pc:sldChg chg="add">
        <pc:chgData name="Hans Maulwurf" userId="6eee015ef85b4496" providerId="LiveId" clId="{CCAE8DCE-C41C-43A8-8380-B70C154495CC}" dt="2020-08-26T21:00:18.227" v="1341"/>
        <pc:sldMkLst>
          <pc:docMk/>
          <pc:sldMk cId="2758724230" sldId="605"/>
        </pc:sldMkLst>
      </pc:sldChg>
      <pc:sldChg chg="add del">
        <pc:chgData name="Hans Maulwurf" userId="6eee015ef85b4496" providerId="LiveId" clId="{CCAE8DCE-C41C-43A8-8380-B70C154495CC}" dt="2020-08-26T19:24:34.369" v="101"/>
        <pc:sldMkLst>
          <pc:docMk/>
          <pc:sldMk cId="1028209814" sldId="615"/>
        </pc:sldMkLst>
      </pc:sldChg>
      <pc:sldChg chg="add">
        <pc:chgData name="Hans Maulwurf" userId="6eee015ef85b4496" providerId="LiveId" clId="{CCAE8DCE-C41C-43A8-8380-B70C154495CC}" dt="2020-08-26T21:00:40.147" v="1342"/>
        <pc:sldMkLst>
          <pc:docMk/>
          <pc:sldMk cId="2165756073" sldId="627"/>
        </pc:sldMkLst>
      </pc:sldChg>
      <pc:sldChg chg="add">
        <pc:chgData name="Hans Maulwurf" userId="6eee015ef85b4496" providerId="LiveId" clId="{CCAE8DCE-C41C-43A8-8380-B70C154495CC}" dt="2020-08-26T20:55:13.284" v="1328"/>
        <pc:sldMkLst>
          <pc:docMk/>
          <pc:sldMk cId="3231670784" sldId="628"/>
        </pc:sldMkLst>
      </pc:sldChg>
      <pc:sldChg chg="add">
        <pc:chgData name="Hans Maulwurf" userId="6eee015ef85b4496" providerId="LiveId" clId="{CCAE8DCE-C41C-43A8-8380-B70C154495CC}" dt="2020-08-26T20:55:13.284" v="1328"/>
        <pc:sldMkLst>
          <pc:docMk/>
          <pc:sldMk cId="4234094291" sldId="630"/>
        </pc:sldMkLst>
      </pc:sldChg>
      <pc:sldChg chg="add">
        <pc:chgData name="Hans Maulwurf" userId="6eee015ef85b4496" providerId="LiveId" clId="{CCAE8DCE-C41C-43A8-8380-B70C154495CC}" dt="2020-08-26T20:55:13.284" v="1328"/>
        <pc:sldMkLst>
          <pc:docMk/>
          <pc:sldMk cId="431287291" sldId="632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176015428" sldId="633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3838486455" sldId="634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1857898458" sldId="635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3923768243" sldId="636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1770356580" sldId="637"/>
        </pc:sldMkLst>
      </pc:sldChg>
      <pc:sldChg chg="add">
        <pc:chgData name="Hans Maulwurf" userId="6eee015ef85b4496" providerId="LiveId" clId="{CCAE8DCE-C41C-43A8-8380-B70C154495CC}" dt="2020-08-26T20:59:30.477" v="1339"/>
        <pc:sldMkLst>
          <pc:docMk/>
          <pc:sldMk cId="2599728414" sldId="638"/>
        </pc:sldMkLst>
      </pc:sldChg>
      <pc:sldChg chg="modSp add mod">
        <pc:chgData name="Hans Maulwurf" userId="6eee015ef85b4496" providerId="LiveId" clId="{CCAE8DCE-C41C-43A8-8380-B70C154495CC}" dt="2020-08-26T19:37:48.534" v="186" actId="207"/>
        <pc:sldMkLst>
          <pc:docMk/>
          <pc:sldMk cId="2085432644" sldId="640"/>
        </pc:sldMkLst>
        <pc:spChg chg="mod">
          <ac:chgData name="Hans Maulwurf" userId="6eee015ef85b4496" providerId="LiveId" clId="{CCAE8DCE-C41C-43A8-8380-B70C154495CC}" dt="2020-08-26T19:37:48.534" v="186" actId="207"/>
          <ac:spMkLst>
            <pc:docMk/>
            <pc:sldMk cId="2085432644" sldId="640"/>
            <ac:spMk id="46" creationId="{32070DBD-90BD-41DF-91D2-33EFAB5CC4D1}"/>
          </ac:spMkLst>
        </pc:spChg>
        <pc:spChg chg="mod">
          <ac:chgData name="Hans Maulwurf" userId="6eee015ef85b4496" providerId="LiveId" clId="{CCAE8DCE-C41C-43A8-8380-B70C154495CC}" dt="2020-08-26T19:37:48.534" v="186" actId="207"/>
          <ac:spMkLst>
            <pc:docMk/>
            <pc:sldMk cId="2085432644" sldId="640"/>
            <ac:spMk id="47" creationId="{3168FAB8-9072-4447-A85A-CBC7606851D0}"/>
          </ac:spMkLst>
        </pc:spChg>
        <pc:spChg chg="mod">
          <ac:chgData name="Hans Maulwurf" userId="6eee015ef85b4496" providerId="LiveId" clId="{CCAE8DCE-C41C-43A8-8380-B70C154495CC}" dt="2020-08-26T19:37:48.534" v="186" actId="207"/>
          <ac:spMkLst>
            <pc:docMk/>
            <pc:sldMk cId="2085432644" sldId="640"/>
            <ac:spMk id="167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37:48.534" v="186" actId="207"/>
          <ac:spMkLst>
            <pc:docMk/>
            <pc:sldMk cId="2085432644" sldId="640"/>
            <ac:spMk id="168" creationId="{00000000-0000-0000-0000-000000000000}"/>
          </ac:spMkLst>
        </pc:spChg>
        <pc:grpChg chg="mod">
          <ac:chgData name="Hans Maulwurf" userId="6eee015ef85b4496" providerId="LiveId" clId="{CCAE8DCE-C41C-43A8-8380-B70C154495CC}" dt="2020-08-26T19:37:48.534" v="186" actId="207"/>
          <ac:grpSpMkLst>
            <pc:docMk/>
            <pc:sldMk cId="2085432644" sldId="640"/>
            <ac:grpSpMk id="45" creationId="{6FA562AC-2219-49E0-B722-E62183F90C60}"/>
          </ac:grpSpMkLst>
        </pc:grpChg>
        <pc:grpChg chg="mod">
          <ac:chgData name="Hans Maulwurf" userId="6eee015ef85b4496" providerId="LiveId" clId="{CCAE8DCE-C41C-43A8-8380-B70C154495CC}" dt="2020-08-26T19:37:48.534" v="186" actId="207"/>
          <ac:grpSpMkLst>
            <pc:docMk/>
            <pc:sldMk cId="2085432644" sldId="640"/>
            <ac:grpSpMk id="166" creationId="{00000000-0000-0000-0000-000000000000}"/>
          </ac:grpSpMkLst>
        </pc:grpChg>
      </pc:sldChg>
      <pc:sldChg chg="add">
        <pc:chgData name="Hans Maulwurf" userId="6eee015ef85b4496" providerId="LiveId" clId="{CCAE8DCE-C41C-43A8-8380-B70C154495CC}" dt="2020-08-26T19:50:21.784" v="187"/>
        <pc:sldMkLst>
          <pc:docMk/>
          <pc:sldMk cId="3289159920" sldId="641"/>
        </pc:sldMkLst>
      </pc:sldChg>
      <pc:sldChg chg="add">
        <pc:chgData name="Hans Maulwurf" userId="6eee015ef85b4496" providerId="LiveId" clId="{CCAE8DCE-C41C-43A8-8380-B70C154495CC}" dt="2020-08-26T19:50:21.784" v="187"/>
        <pc:sldMkLst>
          <pc:docMk/>
          <pc:sldMk cId="3055300674" sldId="642"/>
        </pc:sldMkLst>
      </pc:sldChg>
      <pc:sldChg chg="add">
        <pc:chgData name="Hans Maulwurf" userId="6eee015ef85b4496" providerId="LiveId" clId="{CCAE8DCE-C41C-43A8-8380-B70C154495CC}" dt="2020-08-26T19:50:21.784" v="187"/>
        <pc:sldMkLst>
          <pc:docMk/>
          <pc:sldMk cId="3025097957" sldId="643"/>
        </pc:sldMkLst>
      </pc:sldChg>
      <pc:sldChg chg="add del">
        <pc:chgData name="Hans Maulwurf" userId="6eee015ef85b4496" providerId="LiveId" clId="{CCAE8DCE-C41C-43A8-8380-B70C154495CC}" dt="2020-08-26T19:50:38.933" v="188" actId="47"/>
        <pc:sldMkLst>
          <pc:docMk/>
          <pc:sldMk cId="1910033251" sldId="644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2548581702" sldId="644"/>
        </pc:sldMkLst>
      </pc:sldChg>
      <pc:sldChg chg="add">
        <pc:chgData name="Hans Maulwurf" userId="6eee015ef85b4496" providerId="LiveId" clId="{CCAE8DCE-C41C-43A8-8380-B70C154495CC}" dt="2020-08-26T19:50:21.784" v="187"/>
        <pc:sldMkLst>
          <pc:docMk/>
          <pc:sldMk cId="1545211031" sldId="645"/>
        </pc:sldMkLst>
      </pc:sldChg>
      <pc:sldChg chg="modSp add mod">
        <pc:chgData name="Hans Maulwurf" userId="6eee015ef85b4496" providerId="LiveId" clId="{CCAE8DCE-C41C-43A8-8380-B70C154495CC}" dt="2020-08-26T20:17:20.111" v="264" actId="20577"/>
        <pc:sldMkLst>
          <pc:docMk/>
          <pc:sldMk cId="444809508" sldId="646"/>
        </pc:sldMkLst>
        <pc:spChg chg="mod">
          <ac:chgData name="Hans Maulwurf" userId="6eee015ef85b4496" providerId="LiveId" clId="{CCAE8DCE-C41C-43A8-8380-B70C154495CC}" dt="2020-08-26T20:17:20.111" v="264" actId="20577"/>
          <ac:spMkLst>
            <pc:docMk/>
            <pc:sldMk cId="444809508" sldId="646"/>
            <ac:spMk id="179" creationId="{00000000-0000-0000-0000-000000000000}"/>
          </ac:spMkLst>
        </pc:spChg>
      </pc:sldChg>
      <pc:sldChg chg="modSp add mod">
        <pc:chgData name="Hans Maulwurf" userId="6eee015ef85b4496" providerId="LiveId" clId="{CCAE8DCE-C41C-43A8-8380-B70C154495CC}" dt="2020-08-26T19:51:35.247" v="201" actId="14100"/>
        <pc:sldMkLst>
          <pc:docMk/>
          <pc:sldMk cId="4119521935" sldId="647"/>
        </pc:sldMkLst>
        <pc:spChg chg="mod">
          <ac:chgData name="Hans Maulwurf" userId="6eee015ef85b4496" providerId="LiveId" clId="{CCAE8DCE-C41C-43A8-8380-B70C154495CC}" dt="2020-08-26T19:51:35.247" v="201" actId="14100"/>
          <ac:spMkLst>
            <pc:docMk/>
            <pc:sldMk cId="4119521935" sldId="647"/>
            <ac:spMk id="328" creationId="{00000000-0000-0000-0000-000000000000}"/>
          </ac:spMkLst>
        </pc:spChg>
      </pc:sldChg>
      <pc:sldChg chg="add">
        <pc:chgData name="Hans Maulwurf" userId="6eee015ef85b4496" providerId="LiveId" clId="{CCAE8DCE-C41C-43A8-8380-B70C154495CC}" dt="2020-08-26T19:52:20.137" v="202"/>
        <pc:sldMkLst>
          <pc:docMk/>
          <pc:sldMk cId="1350412626" sldId="648"/>
        </pc:sldMkLst>
      </pc:sldChg>
      <pc:sldChg chg="modSp add mod">
        <pc:chgData name="Hans Maulwurf" userId="6eee015ef85b4496" providerId="LiveId" clId="{CCAE8DCE-C41C-43A8-8380-B70C154495CC}" dt="2020-08-26T19:53:55.104" v="211" actId="1076"/>
        <pc:sldMkLst>
          <pc:docMk/>
          <pc:sldMk cId="615738748" sldId="649"/>
        </pc:sldMkLst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37" creationId="{B0643DA8-7240-4508-A057-B40B84C8398F}"/>
          </ac:spMkLst>
        </pc:spChg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38" creationId="{78D3F77E-C341-4AEC-830F-306D3709B677}"/>
          </ac:spMkLst>
        </pc:spChg>
        <pc:spChg chg="mod">
          <ac:chgData name="Hans Maulwurf" userId="6eee015ef85b4496" providerId="LiveId" clId="{CCAE8DCE-C41C-43A8-8380-B70C154495CC}" dt="2020-08-26T19:53:52.773" v="210" actId="207"/>
          <ac:spMkLst>
            <pc:docMk/>
            <pc:sldMk cId="615738748" sldId="649"/>
            <ac:spMk id="40" creationId="{2AC999D6-6489-45F4-B425-2B538AA9E158}"/>
          </ac:spMkLst>
        </pc:spChg>
        <pc:spChg chg="mod">
          <ac:chgData name="Hans Maulwurf" userId="6eee015ef85b4496" providerId="LiveId" clId="{CCAE8DCE-C41C-43A8-8380-B70C154495CC}" dt="2020-08-26T19:53:52.773" v="210" actId="207"/>
          <ac:spMkLst>
            <pc:docMk/>
            <pc:sldMk cId="615738748" sldId="649"/>
            <ac:spMk id="41" creationId="{E46C8892-0C06-435A-B30E-96E27314F497}"/>
          </ac:spMkLst>
        </pc:spChg>
        <pc:spChg chg="mod">
          <ac:chgData name="Hans Maulwurf" userId="6eee015ef85b4496" providerId="LiveId" clId="{CCAE8DCE-C41C-43A8-8380-B70C154495CC}" dt="2020-08-26T19:53:55.104" v="211" actId="1076"/>
          <ac:spMkLst>
            <pc:docMk/>
            <pc:sldMk cId="615738748" sldId="649"/>
            <ac:spMk id="141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152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153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155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42.189" v="209" actId="207"/>
          <ac:spMkLst>
            <pc:docMk/>
            <pc:sldMk cId="615738748" sldId="649"/>
            <ac:spMk id="156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52.773" v="210" actId="207"/>
          <ac:spMkLst>
            <pc:docMk/>
            <pc:sldMk cId="615738748" sldId="649"/>
            <ac:spMk id="158" creationId="{00000000-0000-0000-0000-000000000000}"/>
          </ac:spMkLst>
        </pc:spChg>
        <pc:spChg chg="mod">
          <ac:chgData name="Hans Maulwurf" userId="6eee015ef85b4496" providerId="LiveId" clId="{CCAE8DCE-C41C-43A8-8380-B70C154495CC}" dt="2020-08-26T19:53:52.773" v="210" actId="207"/>
          <ac:spMkLst>
            <pc:docMk/>
            <pc:sldMk cId="615738748" sldId="649"/>
            <ac:spMk id="159" creationId="{00000000-0000-0000-0000-000000000000}"/>
          </ac:spMkLst>
        </pc:spChg>
        <pc:grpChg chg="mod">
          <ac:chgData name="Hans Maulwurf" userId="6eee015ef85b4496" providerId="LiveId" clId="{CCAE8DCE-C41C-43A8-8380-B70C154495CC}" dt="2020-08-26T19:53:42.189" v="209" actId="207"/>
          <ac:grpSpMkLst>
            <pc:docMk/>
            <pc:sldMk cId="615738748" sldId="649"/>
            <ac:grpSpMk id="36" creationId="{F044C173-B8F9-43CC-9E9E-A7BFD886ADE2}"/>
          </ac:grpSpMkLst>
        </pc:grpChg>
        <pc:grpChg chg="mod">
          <ac:chgData name="Hans Maulwurf" userId="6eee015ef85b4496" providerId="LiveId" clId="{CCAE8DCE-C41C-43A8-8380-B70C154495CC}" dt="2020-08-26T19:53:52.773" v="210" actId="207"/>
          <ac:grpSpMkLst>
            <pc:docMk/>
            <pc:sldMk cId="615738748" sldId="649"/>
            <ac:grpSpMk id="39" creationId="{76898022-B52B-4CA5-A3A5-B253D2D8D596}"/>
          </ac:grpSpMkLst>
        </pc:grpChg>
        <pc:grpChg chg="mod">
          <ac:chgData name="Hans Maulwurf" userId="6eee015ef85b4496" providerId="LiveId" clId="{CCAE8DCE-C41C-43A8-8380-B70C154495CC}" dt="2020-08-26T19:53:42.189" v="209" actId="207"/>
          <ac:grpSpMkLst>
            <pc:docMk/>
            <pc:sldMk cId="615738748" sldId="649"/>
            <ac:grpSpMk id="151" creationId="{00000000-0000-0000-0000-000000000000}"/>
          </ac:grpSpMkLst>
        </pc:grpChg>
        <pc:grpChg chg="mod">
          <ac:chgData name="Hans Maulwurf" userId="6eee015ef85b4496" providerId="LiveId" clId="{CCAE8DCE-C41C-43A8-8380-B70C154495CC}" dt="2020-08-26T19:53:42.189" v="209" actId="207"/>
          <ac:grpSpMkLst>
            <pc:docMk/>
            <pc:sldMk cId="615738748" sldId="649"/>
            <ac:grpSpMk id="154" creationId="{00000000-0000-0000-0000-000000000000}"/>
          </ac:grpSpMkLst>
        </pc:grpChg>
        <pc:grpChg chg="mod">
          <ac:chgData name="Hans Maulwurf" userId="6eee015ef85b4496" providerId="LiveId" clId="{CCAE8DCE-C41C-43A8-8380-B70C154495CC}" dt="2020-08-26T19:53:52.773" v="210" actId="207"/>
          <ac:grpSpMkLst>
            <pc:docMk/>
            <pc:sldMk cId="615738748" sldId="649"/>
            <ac:grpSpMk id="157" creationId="{00000000-0000-0000-0000-000000000000}"/>
          </ac:grpSpMkLst>
        </pc:grpChg>
      </pc:sldChg>
      <pc:sldChg chg="addSp delSp modSp new add del mod modClrScheme chgLayout modNotesTx">
        <pc:chgData name="Hans Maulwurf" userId="6eee015ef85b4496" providerId="LiveId" clId="{CCAE8DCE-C41C-43A8-8380-B70C154495CC}" dt="2020-08-26T20:37:39.782" v="1308" actId="20577"/>
        <pc:sldMkLst>
          <pc:docMk/>
          <pc:sldMk cId="2194412554" sldId="650"/>
        </pc:sldMkLst>
        <pc:spChg chg="del mod ord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2" creationId="{E57D0327-66C4-48DE-84FC-7BA2F8C5B3BA}"/>
          </ac:spMkLst>
        </pc:spChg>
        <pc:spChg chg="mod ord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3" creationId="{15E85F6D-A677-49D7-9D0E-29A6D6B84A63}"/>
          </ac:spMkLst>
        </pc:spChg>
        <pc:spChg chg="del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4" creationId="{9931F32D-93BE-456A-A55C-F9BAE34E955D}"/>
          </ac:spMkLst>
        </pc:spChg>
        <pc:spChg chg="del mod ord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5" creationId="{83103C2A-4165-495D-9836-A1E31544764C}"/>
          </ac:spMkLst>
        </pc:spChg>
        <pc:spChg chg="add mod ord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6" creationId="{0891C061-C44E-4D2D-8E28-AE22AB5978E6}"/>
          </ac:spMkLst>
        </pc:spChg>
        <pc:spChg chg="add mod ord">
          <ac:chgData name="Hans Maulwurf" userId="6eee015ef85b4496" providerId="LiveId" clId="{CCAE8DCE-C41C-43A8-8380-B70C154495CC}" dt="2020-08-26T19:57:06.982" v="213" actId="700"/>
          <ac:spMkLst>
            <pc:docMk/>
            <pc:sldMk cId="2194412554" sldId="650"/>
            <ac:spMk id="7" creationId="{78A60EC0-0C5F-4D1A-83AF-2295DD1BAD0A}"/>
          </ac:spMkLst>
        </pc:spChg>
        <pc:picChg chg="mod">
          <ac:chgData name="Hans Maulwurf" userId="6eee015ef85b4496" providerId="LiveId" clId="{CCAE8DCE-C41C-43A8-8380-B70C154495CC}" dt="2020-08-26T19:58:48.652" v="218" actId="1076"/>
          <ac:picMkLst>
            <pc:docMk/>
            <pc:sldMk cId="2194412554" sldId="650"/>
            <ac:picMk id="2050" creationId="{13A9F3ED-7B9C-40CD-930B-530ABF65068D}"/>
          </ac:picMkLst>
        </pc:picChg>
      </pc:sldChg>
      <pc:sldChg chg="addSp">
        <pc:chgData name="Hans Maulwurf" userId="6eee015ef85b4496" providerId="LiveId" clId="{CCAE8DCE-C41C-43A8-8380-B70C154495CC}" dt="2020-08-26T19:58:36.844" v="214"/>
        <pc:sldMkLst>
          <pc:docMk/>
          <pc:sldMk cId="3289844891" sldId="650"/>
        </pc:sldMkLst>
        <pc:picChg chg="add">
          <ac:chgData name="Hans Maulwurf" userId="6eee015ef85b4496" providerId="LiveId" clId="{CCAE8DCE-C41C-43A8-8380-B70C154495CC}" dt="2020-08-26T19:58:36.844" v="214"/>
          <ac:picMkLst>
            <pc:docMk/>
            <pc:sldMk cId="3289844891" sldId="650"/>
            <ac:picMk id="2050" creationId="{13A9F3ED-7B9C-40CD-930B-530ABF65068D}"/>
          </ac:picMkLst>
        </pc:picChg>
      </pc:sldChg>
      <pc:sldChg chg="modSp add mod">
        <pc:chgData name="Hans Maulwurf" userId="6eee015ef85b4496" providerId="LiveId" clId="{CCAE8DCE-C41C-43A8-8380-B70C154495CC}" dt="2020-08-26T20:03:19.889" v="242" actId="20577"/>
        <pc:sldMkLst>
          <pc:docMk/>
          <pc:sldMk cId="2047422458" sldId="651"/>
        </pc:sldMkLst>
        <pc:spChg chg="mod">
          <ac:chgData name="Hans Maulwurf" userId="6eee015ef85b4496" providerId="LiveId" clId="{CCAE8DCE-C41C-43A8-8380-B70C154495CC}" dt="2020-08-26T20:03:19.889" v="242" actId="20577"/>
          <ac:spMkLst>
            <pc:docMk/>
            <pc:sldMk cId="2047422458" sldId="651"/>
            <ac:spMk id="328" creationId="{00000000-0000-0000-0000-000000000000}"/>
          </ac:spMkLst>
        </pc:spChg>
      </pc:sldChg>
      <pc:sldChg chg="addSp">
        <pc:chgData name="Hans Maulwurf" userId="6eee015ef85b4496" providerId="LiveId" clId="{CCAE8DCE-C41C-43A8-8380-B70C154495CC}" dt="2020-08-26T20:03:57.984" v="245"/>
        <pc:sldMkLst>
          <pc:docMk/>
          <pc:sldMk cId="236472666" sldId="652"/>
        </pc:sldMkLst>
        <pc:picChg chg="add">
          <ac:chgData name="Hans Maulwurf" userId="6eee015ef85b4496" providerId="LiveId" clId="{CCAE8DCE-C41C-43A8-8380-B70C154495CC}" dt="2020-08-26T20:03:57.984" v="245"/>
          <ac:picMkLst>
            <pc:docMk/>
            <pc:sldMk cId="236472666" sldId="652"/>
            <ac:picMk id="3074" creationId="{CE5F209B-8B3E-4992-B31F-EC69AE0CFB30}"/>
          </ac:picMkLst>
        </pc:picChg>
      </pc:sldChg>
      <pc:sldChg chg="addSp delSp modSp new add del mod modClrScheme chgLayout">
        <pc:chgData name="Hans Maulwurf" userId="6eee015ef85b4496" providerId="LiveId" clId="{CCAE8DCE-C41C-43A8-8380-B70C154495CC}" dt="2020-08-26T20:04:18.147" v="251" actId="1076"/>
        <pc:sldMkLst>
          <pc:docMk/>
          <pc:sldMk cId="1607424269" sldId="652"/>
        </pc:sldMkLst>
        <pc:spChg chg="del mod ord">
          <ac:chgData name="Hans Maulwurf" userId="6eee015ef85b4496" providerId="LiveId" clId="{CCAE8DCE-C41C-43A8-8380-B70C154495CC}" dt="2020-08-26T20:03:30.209" v="244" actId="700"/>
          <ac:spMkLst>
            <pc:docMk/>
            <pc:sldMk cId="1607424269" sldId="652"/>
            <ac:spMk id="2" creationId="{BD0D183F-8B6E-4590-B30E-D82462CC4704}"/>
          </ac:spMkLst>
        </pc:spChg>
        <pc:spChg chg="add mod ord">
          <ac:chgData name="Hans Maulwurf" userId="6eee015ef85b4496" providerId="LiveId" clId="{CCAE8DCE-C41C-43A8-8380-B70C154495CC}" dt="2020-08-26T20:03:30.209" v="244" actId="700"/>
          <ac:spMkLst>
            <pc:docMk/>
            <pc:sldMk cId="1607424269" sldId="652"/>
            <ac:spMk id="3" creationId="{BEC64DA7-9966-46B5-A84E-4169FCC27995}"/>
          </ac:spMkLst>
        </pc:spChg>
        <pc:spChg chg="add mod ord">
          <ac:chgData name="Hans Maulwurf" userId="6eee015ef85b4496" providerId="LiveId" clId="{CCAE8DCE-C41C-43A8-8380-B70C154495CC}" dt="2020-08-26T20:03:30.209" v="244" actId="700"/>
          <ac:spMkLst>
            <pc:docMk/>
            <pc:sldMk cId="1607424269" sldId="652"/>
            <ac:spMk id="4" creationId="{16FF77D5-2EE4-4EB8-A4FF-12FE4D9904AE}"/>
          </ac:spMkLst>
        </pc:spChg>
        <pc:picChg chg="mod">
          <ac:chgData name="Hans Maulwurf" userId="6eee015ef85b4496" providerId="LiveId" clId="{CCAE8DCE-C41C-43A8-8380-B70C154495CC}" dt="2020-08-26T20:04:18.147" v="251" actId="1076"/>
          <ac:picMkLst>
            <pc:docMk/>
            <pc:sldMk cId="1607424269" sldId="652"/>
            <ac:picMk id="3074" creationId="{CE5F209B-8B3E-4992-B31F-EC69AE0CFB30}"/>
          </ac:picMkLst>
        </pc:picChg>
      </pc:sldChg>
      <pc:sldChg chg="addSp delSp modSp new mod modClrScheme modAnim chgLayout">
        <pc:chgData name="Hans Maulwurf" userId="6eee015ef85b4496" providerId="LiveId" clId="{CCAE8DCE-C41C-43A8-8380-B70C154495CC}" dt="2020-08-26T20:15:22.483" v="256" actId="14100"/>
        <pc:sldMkLst>
          <pc:docMk/>
          <pc:sldMk cId="3849341498" sldId="653"/>
        </pc:sldMkLst>
        <pc:spChg chg="del mod ord">
          <ac:chgData name="Hans Maulwurf" userId="6eee015ef85b4496" providerId="LiveId" clId="{CCAE8DCE-C41C-43A8-8380-B70C154495CC}" dt="2020-08-26T20:04:26.997" v="253" actId="700"/>
          <ac:spMkLst>
            <pc:docMk/>
            <pc:sldMk cId="3849341498" sldId="653"/>
            <ac:spMk id="2" creationId="{07E2FF83-749C-4604-86BD-0CDB9C19DA41}"/>
          </ac:spMkLst>
        </pc:spChg>
        <pc:spChg chg="add mod ord">
          <ac:chgData name="Hans Maulwurf" userId="6eee015ef85b4496" providerId="LiveId" clId="{CCAE8DCE-C41C-43A8-8380-B70C154495CC}" dt="2020-08-26T20:04:26.997" v="253" actId="700"/>
          <ac:spMkLst>
            <pc:docMk/>
            <pc:sldMk cId="3849341498" sldId="653"/>
            <ac:spMk id="3" creationId="{8E78D71C-634E-4A86-90B9-1D412E0EEBC9}"/>
          </ac:spMkLst>
        </pc:spChg>
        <pc:spChg chg="add mod ord">
          <ac:chgData name="Hans Maulwurf" userId="6eee015ef85b4496" providerId="LiveId" clId="{CCAE8DCE-C41C-43A8-8380-B70C154495CC}" dt="2020-08-26T20:04:26.997" v="253" actId="700"/>
          <ac:spMkLst>
            <pc:docMk/>
            <pc:sldMk cId="3849341498" sldId="653"/>
            <ac:spMk id="4" creationId="{CC822AA8-1697-4ADE-88EE-81D336C6C536}"/>
          </ac:spMkLst>
        </pc:spChg>
        <pc:picChg chg="add mod">
          <ac:chgData name="Hans Maulwurf" userId="6eee015ef85b4496" providerId="LiveId" clId="{CCAE8DCE-C41C-43A8-8380-B70C154495CC}" dt="2020-08-26T20:15:22.483" v="256" actId="14100"/>
          <ac:picMkLst>
            <pc:docMk/>
            <pc:sldMk cId="3849341498" sldId="653"/>
            <ac:picMk id="5" creationId="{48A5A215-9B19-41F2-8F17-F85D64A654FF}"/>
          </ac:picMkLst>
        </pc:picChg>
      </pc:sldChg>
      <pc:sldChg chg="modSp add mod">
        <pc:chgData name="Hans Maulwurf" userId="6eee015ef85b4496" providerId="LiveId" clId="{CCAE8DCE-C41C-43A8-8380-B70C154495CC}" dt="2020-08-26T20:29:19.420" v="1013" actId="5793"/>
        <pc:sldMkLst>
          <pc:docMk/>
          <pc:sldMk cId="3016729164" sldId="654"/>
        </pc:sldMkLst>
        <pc:spChg chg="mod">
          <ac:chgData name="Hans Maulwurf" userId="6eee015ef85b4496" providerId="LiveId" clId="{CCAE8DCE-C41C-43A8-8380-B70C154495CC}" dt="2020-08-26T20:29:19.420" v="1013" actId="5793"/>
          <ac:spMkLst>
            <pc:docMk/>
            <pc:sldMk cId="3016729164" sldId="654"/>
            <ac:spMk id="178" creationId="{00000000-0000-0000-0000-000000000000}"/>
          </ac:spMkLst>
        </pc:spChg>
        <pc:spChg chg="mod">
          <ac:chgData name="Hans Maulwurf" userId="6eee015ef85b4496" providerId="LiveId" clId="{CCAE8DCE-C41C-43A8-8380-B70C154495CC}" dt="2020-08-26T20:27:52.773" v="798" actId="20577"/>
          <ac:spMkLst>
            <pc:docMk/>
            <pc:sldMk cId="3016729164" sldId="654"/>
            <ac:spMk id="179" creationId="{00000000-0000-0000-0000-000000000000}"/>
          </ac:spMkLst>
        </pc:spChg>
        <pc:spChg chg="mod">
          <ac:chgData name="Hans Maulwurf" userId="6eee015ef85b4496" providerId="LiveId" clId="{CCAE8DCE-C41C-43A8-8380-B70C154495CC}" dt="2020-08-26T20:23:40.850" v="289" actId="6549"/>
          <ac:spMkLst>
            <pc:docMk/>
            <pc:sldMk cId="3016729164" sldId="654"/>
            <ac:spMk id="180" creationId="{00000000-0000-0000-0000-000000000000}"/>
          </ac:spMkLst>
        </pc:spChg>
      </pc:sldChg>
      <pc:sldChg chg="addSp">
        <pc:chgData name="Hans Maulwurf" userId="6eee015ef85b4496" providerId="LiveId" clId="{CCAE8DCE-C41C-43A8-8380-B70C154495CC}" dt="2020-08-26T20:19:47.331" v="268"/>
        <pc:sldMkLst>
          <pc:docMk/>
          <pc:sldMk cId="1239645934" sldId="655"/>
        </pc:sldMkLst>
        <pc:picChg chg="add">
          <ac:chgData name="Hans Maulwurf" userId="6eee015ef85b4496" providerId="LiveId" clId="{CCAE8DCE-C41C-43A8-8380-B70C154495CC}" dt="2020-08-26T20:19:47.331" v="268"/>
          <ac:picMkLst>
            <pc:docMk/>
            <pc:sldMk cId="1239645934" sldId="655"/>
            <ac:picMk id="4098" creationId="{DCBBA19E-BEFC-4B67-BD64-A461F27E10CC}"/>
          </ac:picMkLst>
        </pc:picChg>
      </pc:sldChg>
      <pc:sldChg chg="addSp delSp modSp new add del mod modClrScheme chgLayout">
        <pc:chgData name="Hans Maulwurf" userId="6eee015ef85b4496" providerId="LiveId" clId="{CCAE8DCE-C41C-43A8-8380-B70C154495CC}" dt="2020-08-26T20:20:05.883" v="271" actId="1076"/>
        <pc:sldMkLst>
          <pc:docMk/>
          <pc:sldMk cId="3384509698" sldId="655"/>
        </pc:sldMkLst>
        <pc:spChg chg="del mod ord">
          <ac:chgData name="Hans Maulwurf" userId="6eee015ef85b4496" providerId="LiveId" clId="{CCAE8DCE-C41C-43A8-8380-B70C154495CC}" dt="2020-08-26T20:19:46.901" v="267" actId="700"/>
          <ac:spMkLst>
            <pc:docMk/>
            <pc:sldMk cId="3384509698" sldId="655"/>
            <ac:spMk id="2" creationId="{18033DC6-B946-4613-920F-DFAB7056DC05}"/>
          </ac:spMkLst>
        </pc:spChg>
        <pc:spChg chg="add mod ord">
          <ac:chgData name="Hans Maulwurf" userId="6eee015ef85b4496" providerId="LiveId" clId="{CCAE8DCE-C41C-43A8-8380-B70C154495CC}" dt="2020-08-26T20:19:46.901" v="267" actId="700"/>
          <ac:spMkLst>
            <pc:docMk/>
            <pc:sldMk cId="3384509698" sldId="655"/>
            <ac:spMk id="3" creationId="{DCEAF79A-0085-4060-BB16-2278794AE2E8}"/>
          </ac:spMkLst>
        </pc:spChg>
        <pc:spChg chg="add mod ord">
          <ac:chgData name="Hans Maulwurf" userId="6eee015ef85b4496" providerId="LiveId" clId="{CCAE8DCE-C41C-43A8-8380-B70C154495CC}" dt="2020-08-26T20:19:46.901" v="267" actId="700"/>
          <ac:spMkLst>
            <pc:docMk/>
            <pc:sldMk cId="3384509698" sldId="655"/>
            <ac:spMk id="4" creationId="{65A3043D-3A12-46A1-8414-C63242295323}"/>
          </ac:spMkLst>
        </pc:spChg>
        <pc:picChg chg="mod">
          <ac:chgData name="Hans Maulwurf" userId="6eee015ef85b4496" providerId="LiveId" clId="{CCAE8DCE-C41C-43A8-8380-B70C154495CC}" dt="2020-08-26T20:20:05.883" v="271" actId="1076"/>
          <ac:picMkLst>
            <pc:docMk/>
            <pc:sldMk cId="3384509698" sldId="655"/>
            <ac:picMk id="4098" creationId="{DCBBA19E-BEFC-4B67-BD64-A461F27E10CC}"/>
          </ac:picMkLst>
        </pc:picChg>
      </pc:sldChg>
      <pc:sldChg chg="modSp add mod">
        <pc:chgData name="Hans Maulwurf" userId="6eee015ef85b4496" providerId="LiveId" clId="{CCAE8DCE-C41C-43A8-8380-B70C154495CC}" dt="2020-08-26T20:30:55.353" v="1172" actId="20577"/>
        <pc:sldMkLst>
          <pc:docMk/>
          <pc:sldMk cId="2666912448" sldId="656"/>
        </pc:sldMkLst>
        <pc:spChg chg="mod">
          <ac:chgData name="Hans Maulwurf" userId="6eee015ef85b4496" providerId="LiveId" clId="{CCAE8DCE-C41C-43A8-8380-B70C154495CC}" dt="2020-08-26T20:30:55.353" v="1172" actId="20577"/>
          <ac:spMkLst>
            <pc:docMk/>
            <pc:sldMk cId="2666912448" sldId="656"/>
            <ac:spMk id="178" creationId="{00000000-0000-0000-0000-000000000000}"/>
          </ac:spMkLst>
        </pc:spChg>
      </pc:sldChg>
      <pc:sldChg chg="add">
        <pc:chgData name="Hans Maulwurf" userId="6eee015ef85b4496" providerId="LiveId" clId="{CCAE8DCE-C41C-43A8-8380-B70C154495CC}" dt="2020-08-26T20:30:30.984" v="1164"/>
        <pc:sldMkLst>
          <pc:docMk/>
          <pc:sldMk cId="142493176" sldId="657"/>
        </pc:sldMkLst>
      </pc:sldChg>
      <pc:sldChg chg="add">
        <pc:chgData name="Hans Maulwurf" userId="6eee015ef85b4496" providerId="LiveId" clId="{CCAE8DCE-C41C-43A8-8380-B70C154495CC}" dt="2020-08-26T20:30:32.889" v="1165"/>
        <pc:sldMkLst>
          <pc:docMk/>
          <pc:sldMk cId="804384102" sldId="658"/>
        </pc:sldMkLst>
      </pc:sldChg>
      <pc:sldChg chg="add">
        <pc:chgData name="Hans Maulwurf" userId="6eee015ef85b4496" providerId="LiveId" clId="{CCAE8DCE-C41C-43A8-8380-B70C154495CC}" dt="2020-08-26T20:33:12.325" v="1173"/>
        <pc:sldMkLst>
          <pc:docMk/>
          <pc:sldMk cId="1496583269" sldId="659"/>
        </pc:sldMkLst>
      </pc:sldChg>
      <pc:sldChg chg="add">
        <pc:chgData name="Hans Maulwurf" userId="6eee015ef85b4496" providerId="LiveId" clId="{CCAE8DCE-C41C-43A8-8380-B70C154495CC}" dt="2020-08-26T20:55:20.593" v="1329"/>
        <pc:sldMkLst>
          <pc:docMk/>
          <pc:sldMk cId="655163394" sldId="660"/>
        </pc:sldMkLst>
      </pc:sldChg>
      <pc:sldChg chg="add">
        <pc:chgData name="Hans Maulwurf" userId="6eee015ef85b4496" providerId="LiveId" clId="{CCAE8DCE-C41C-43A8-8380-B70C154495CC}" dt="2020-08-26T20:55:52.986" v="1332"/>
        <pc:sldMkLst>
          <pc:docMk/>
          <pc:sldMk cId="4260056567" sldId="661"/>
        </pc:sldMkLst>
      </pc:sldChg>
      <pc:sldChg chg="addSp delSp modSp new mod modClrScheme modAnim chgLayout">
        <pc:chgData name="Hans Maulwurf" userId="6eee015ef85b4496" providerId="LiveId" clId="{CCAE8DCE-C41C-43A8-8380-B70C154495CC}" dt="2020-08-26T20:58:28.063" v="1338" actId="14100"/>
        <pc:sldMkLst>
          <pc:docMk/>
          <pc:sldMk cId="3029872463" sldId="662"/>
        </pc:sldMkLst>
        <pc:spChg chg="del mod ord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2" creationId="{8D753B41-26FB-406C-BEEF-13F048852349}"/>
          </ac:spMkLst>
        </pc:spChg>
        <pc:spChg chg="mod ord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3" creationId="{E9C6A47F-DE9D-4340-8A24-B8A145B94ECF}"/>
          </ac:spMkLst>
        </pc:spChg>
        <pc:spChg chg="del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4" creationId="{B4F51D5D-0262-4EF6-AE3F-81EF4E431866}"/>
          </ac:spMkLst>
        </pc:spChg>
        <pc:spChg chg="del mod ord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5" creationId="{7C06FC3C-27CE-43DC-B80C-6672B16C35FB}"/>
          </ac:spMkLst>
        </pc:spChg>
        <pc:spChg chg="add mod ord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6" creationId="{E79CE8A8-818C-4270-89C6-94068C28A2DD}"/>
          </ac:spMkLst>
        </pc:spChg>
        <pc:spChg chg="add mod ord">
          <ac:chgData name="Hans Maulwurf" userId="6eee015ef85b4496" providerId="LiveId" clId="{CCAE8DCE-C41C-43A8-8380-B70C154495CC}" dt="2020-08-26T20:56:30.146" v="1335" actId="700"/>
          <ac:spMkLst>
            <pc:docMk/>
            <pc:sldMk cId="3029872463" sldId="662"/>
            <ac:spMk id="7" creationId="{3D21B090-488F-4CCD-95CF-C035ACCE3503}"/>
          </ac:spMkLst>
        </pc:spChg>
        <pc:picChg chg="add mod">
          <ac:chgData name="Hans Maulwurf" userId="6eee015ef85b4496" providerId="LiveId" clId="{CCAE8DCE-C41C-43A8-8380-B70C154495CC}" dt="2020-08-26T20:58:28.063" v="1338" actId="14100"/>
          <ac:picMkLst>
            <pc:docMk/>
            <pc:sldMk cId="3029872463" sldId="662"/>
            <ac:picMk id="8" creationId="{735DC7E8-C6F8-4923-B394-86008CE58A00}"/>
          </ac:picMkLst>
        </pc:picChg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3670536985" sldId="663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2131526264" sldId="664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3881244686" sldId="665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1138898143" sldId="666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4141476204" sldId="667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3941046780" sldId="668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1309860941" sldId="669"/>
        </pc:sldMkLst>
      </pc:sldChg>
      <pc:sldChg chg="add">
        <pc:chgData name="Hans Maulwurf" userId="6eee015ef85b4496" providerId="LiveId" clId="{CCAE8DCE-C41C-43A8-8380-B70C154495CC}" dt="2020-08-26T20:59:45.103" v="1340"/>
        <pc:sldMkLst>
          <pc:docMk/>
          <pc:sldMk cId="3874771667" sldId="670"/>
        </pc:sldMkLst>
      </pc:sldChg>
      <pc:sldChg chg="add">
        <pc:chgData name="Hans Maulwurf" userId="6eee015ef85b4496" providerId="LiveId" clId="{CCAE8DCE-C41C-43A8-8380-B70C154495CC}" dt="2020-08-26T21:02:18.071" v="1346"/>
        <pc:sldMkLst>
          <pc:docMk/>
          <pc:sldMk cId="681794124" sldId="671"/>
        </pc:sldMkLst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3365286259" sldId="671"/>
        </pc:sldMkLst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1702595579" sldId="672"/>
        </pc:sldMkLst>
      </pc:sldChg>
      <pc:sldChg chg="addSp modSp new add del mod modNotesTx">
        <pc:chgData name="Hans Maulwurf" userId="6eee015ef85b4496" providerId="LiveId" clId="{CCAE8DCE-C41C-43A8-8380-B70C154495CC}" dt="2020-08-26T21:40:25.522" v="1560" actId="20577"/>
        <pc:sldMkLst>
          <pc:docMk/>
          <pc:sldMk cId="1731783652" sldId="672"/>
        </pc:sldMkLst>
        <pc:spChg chg="add mod">
          <ac:chgData name="Hans Maulwurf" userId="6eee015ef85b4496" providerId="LiveId" clId="{CCAE8DCE-C41C-43A8-8380-B70C154495CC}" dt="2020-08-26T21:13:13.357" v="1362" actId="1035"/>
          <ac:spMkLst>
            <pc:docMk/>
            <pc:sldMk cId="1731783652" sldId="672"/>
            <ac:spMk id="5" creationId="{FBA9ABFC-ECA5-4635-8116-0601CD79E141}"/>
          </ac:spMkLst>
        </pc:spChg>
        <pc:spChg chg="add mod">
          <ac:chgData name="Hans Maulwurf" userId="6eee015ef85b4496" providerId="LiveId" clId="{CCAE8DCE-C41C-43A8-8380-B70C154495CC}" dt="2020-08-26T21:13:18.145" v="1364" actId="1076"/>
          <ac:spMkLst>
            <pc:docMk/>
            <pc:sldMk cId="1731783652" sldId="672"/>
            <ac:spMk id="6" creationId="{2FED10BE-6D0A-44CD-89D4-707B6C853B20}"/>
          </ac:spMkLst>
        </pc:spChg>
        <pc:picChg chg="mod">
          <ac:chgData name="Hans Maulwurf" userId="6eee015ef85b4496" providerId="LiveId" clId="{CCAE8DCE-C41C-43A8-8380-B70C154495CC}" dt="2020-08-26T21:12:47.603" v="1353" actId="1076"/>
          <ac:picMkLst>
            <pc:docMk/>
            <pc:sldMk cId="1731783652" sldId="672"/>
            <ac:picMk id="6146" creationId="{3DDB4565-D566-43BC-96A3-0829DC4FA694}"/>
          </ac:picMkLst>
        </pc:picChg>
      </pc:sldChg>
      <pc:sldChg chg="addSp">
        <pc:chgData name="Hans Maulwurf" userId="6eee015ef85b4496" providerId="LiveId" clId="{CCAE8DCE-C41C-43A8-8380-B70C154495CC}" dt="2020-08-26T21:12:19.722" v="1348"/>
        <pc:sldMkLst>
          <pc:docMk/>
          <pc:sldMk cId="2892252991" sldId="672"/>
        </pc:sldMkLst>
        <pc:picChg chg="add">
          <ac:chgData name="Hans Maulwurf" userId="6eee015ef85b4496" providerId="LiveId" clId="{CCAE8DCE-C41C-43A8-8380-B70C154495CC}" dt="2020-08-26T21:12:19.722" v="1348"/>
          <ac:picMkLst>
            <pc:docMk/>
            <pc:sldMk cId="2892252991" sldId="672"/>
            <ac:picMk id="6146" creationId="{3DDB4565-D566-43BC-96A3-0829DC4FA694}"/>
          </ac:picMkLst>
        </pc:picChg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1996245614" sldId="673"/>
        </pc:sldMkLst>
      </pc:sldChg>
      <pc:sldChg chg="addSp">
        <pc:chgData name="Hans Maulwurf" userId="6eee015ef85b4496" providerId="LiveId" clId="{CCAE8DCE-C41C-43A8-8380-B70C154495CC}" dt="2020-08-26T21:16:36.664" v="1366"/>
        <pc:sldMkLst>
          <pc:docMk/>
          <pc:sldMk cId="2946948640" sldId="673"/>
        </pc:sldMkLst>
        <pc:picChg chg="add">
          <ac:chgData name="Hans Maulwurf" userId="6eee015ef85b4496" providerId="LiveId" clId="{CCAE8DCE-C41C-43A8-8380-B70C154495CC}" dt="2020-08-26T21:16:36.664" v="1366"/>
          <ac:picMkLst>
            <pc:docMk/>
            <pc:sldMk cId="2946948640" sldId="673"/>
            <ac:picMk id="7170" creationId="{7D6C75BA-487E-4A60-8621-67D70BD5C3E9}"/>
          </ac:picMkLst>
        </pc:picChg>
      </pc:sldChg>
      <pc:sldChg chg="new add del">
        <pc:chgData name="Hans Maulwurf" userId="6eee015ef85b4496" providerId="LiveId" clId="{CCAE8DCE-C41C-43A8-8380-B70C154495CC}" dt="2020-08-26T21:16:36.687" v="1367" actId="22"/>
        <pc:sldMkLst>
          <pc:docMk/>
          <pc:sldMk cId="4042746014" sldId="673"/>
        </pc:sldMkLst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1557538971" sldId="674"/>
        </pc:sldMkLst>
      </pc:sldChg>
      <pc:sldChg chg="addSp">
        <pc:chgData name="Hans Maulwurf" userId="6eee015ef85b4496" providerId="LiveId" clId="{CCAE8DCE-C41C-43A8-8380-B70C154495CC}" dt="2020-08-26T21:17:20.667" v="1369"/>
        <pc:sldMkLst>
          <pc:docMk/>
          <pc:sldMk cId="2117457967" sldId="674"/>
        </pc:sldMkLst>
        <pc:picChg chg="add">
          <ac:chgData name="Hans Maulwurf" userId="6eee015ef85b4496" providerId="LiveId" clId="{CCAE8DCE-C41C-43A8-8380-B70C154495CC}" dt="2020-08-26T21:17:20.667" v="1369"/>
          <ac:picMkLst>
            <pc:docMk/>
            <pc:sldMk cId="2117457967" sldId="674"/>
            <ac:picMk id="8194" creationId="{68A1DB7A-3E37-47BB-9110-B1B16C960C4D}"/>
          </ac:picMkLst>
        </pc:picChg>
      </pc:sldChg>
      <pc:sldChg chg="modSp new add del">
        <pc:chgData name="Hans Maulwurf" userId="6eee015ef85b4496" providerId="LiveId" clId="{CCAE8DCE-C41C-43A8-8380-B70C154495CC}" dt="2020-08-26T21:17:50.063" v="1404" actId="1036"/>
        <pc:sldMkLst>
          <pc:docMk/>
          <pc:sldMk cId="4030087015" sldId="674"/>
        </pc:sldMkLst>
        <pc:picChg chg="mod">
          <ac:chgData name="Hans Maulwurf" userId="6eee015ef85b4496" providerId="LiveId" clId="{CCAE8DCE-C41C-43A8-8380-B70C154495CC}" dt="2020-08-26T21:17:50.063" v="1404" actId="1036"/>
          <ac:picMkLst>
            <pc:docMk/>
            <pc:sldMk cId="4030087015" sldId="674"/>
            <ac:picMk id="8194" creationId="{68A1DB7A-3E37-47BB-9110-B1B16C960C4D}"/>
          </ac:picMkLst>
        </pc:picChg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721518926" sldId="675"/>
        </pc:sldMkLst>
      </pc:sldChg>
      <pc:sldChg chg="addSp">
        <pc:chgData name="Hans Maulwurf" userId="6eee015ef85b4496" providerId="LiveId" clId="{CCAE8DCE-C41C-43A8-8380-B70C154495CC}" dt="2020-08-26T21:17:31.144" v="1372"/>
        <pc:sldMkLst>
          <pc:docMk/>
          <pc:sldMk cId="1880790490" sldId="675"/>
        </pc:sldMkLst>
        <pc:picChg chg="add">
          <ac:chgData name="Hans Maulwurf" userId="6eee015ef85b4496" providerId="LiveId" clId="{CCAE8DCE-C41C-43A8-8380-B70C154495CC}" dt="2020-08-26T21:17:31.144" v="1372"/>
          <ac:picMkLst>
            <pc:docMk/>
            <pc:sldMk cId="1880790490" sldId="675"/>
            <ac:picMk id="9218" creationId="{0AEDC613-6953-485B-A9F7-A39DA60B3F4D}"/>
          </ac:picMkLst>
        </pc:picChg>
      </pc:sldChg>
      <pc:sldChg chg="modSp new add del ord">
        <pc:chgData name="Hans Maulwurf" userId="6eee015ef85b4496" providerId="LiveId" clId="{CCAE8DCE-C41C-43A8-8380-B70C154495CC}" dt="2020-08-26T21:17:44.163" v="1390" actId="1036"/>
        <pc:sldMkLst>
          <pc:docMk/>
          <pc:sldMk cId="2979706976" sldId="675"/>
        </pc:sldMkLst>
        <pc:picChg chg="mod">
          <ac:chgData name="Hans Maulwurf" userId="6eee015ef85b4496" providerId="LiveId" clId="{CCAE8DCE-C41C-43A8-8380-B70C154495CC}" dt="2020-08-26T21:17:44.163" v="1390" actId="1036"/>
          <ac:picMkLst>
            <pc:docMk/>
            <pc:sldMk cId="2979706976" sldId="675"/>
            <ac:picMk id="9218" creationId="{0AEDC613-6953-485B-A9F7-A39DA60B3F4D}"/>
          </ac:picMkLst>
        </pc:picChg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894057503" sldId="676"/>
        </pc:sldMkLst>
      </pc:sldChg>
      <pc:sldChg chg="addSp">
        <pc:chgData name="Hans Maulwurf" userId="6eee015ef85b4496" providerId="LiveId" clId="{CCAE8DCE-C41C-43A8-8380-B70C154495CC}" dt="2020-08-26T21:19:41.085" v="1410"/>
        <pc:sldMkLst>
          <pc:docMk/>
          <pc:sldMk cId="2269751419" sldId="676"/>
        </pc:sldMkLst>
        <pc:picChg chg="add">
          <ac:chgData name="Hans Maulwurf" userId="6eee015ef85b4496" providerId="LiveId" clId="{CCAE8DCE-C41C-43A8-8380-B70C154495CC}" dt="2020-08-26T21:19:41.085" v="1410"/>
          <ac:picMkLst>
            <pc:docMk/>
            <pc:sldMk cId="2269751419" sldId="676"/>
            <ac:picMk id="12290" creationId="{679625E8-A583-4135-AEA0-A5616413874C}"/>
          </ac:picMkLst>
        </pc:picChg>
      </pc:sldChg>
      <pc:sldChg chg="addSp">
        <pc:chgData name="Hans Maulwurf" userId="6eee015ef85b4496" providerId="LiveId" clId="{CCAE8DCE-C41C-43A8-8380-B70C154495CC}" dt="2020-08-26T21:19:19.577" v="1406"/>
        <pc:sldMkLst>
          <pc:docMk/>
          <pc:sldMk cId="3171972087" sldId="676"/>
        </pc:sldMkLst>
        <pc:picChg chg="add">
          <ac:chgData name="Hans Maulwurf" userId="6eee015ef85b4496" providerId="LiveId" clId="{CCAE8DCE-C41C-43A8-8380-B70C154495CC}" dt="2020-08-26T21:19:19.577" v="1406"/>
          <ac:picMkLst>
            <pc:docMk/>
            <pc:sldMk cId="3171972087" sldId="676"/>
            <ac:picMk id="10242" creationId="{24510790-75FA-47C0-805A-BB057CDDB77F}"/>
          </ac:picMkLst>
        </pc:picChg>
      </pc:sldChg>
      <pc:sldChg chg="delSp modSp new add del mod">
        <pc:chgData name="Hans Maulwurf" userId="6eee015ef85b4496" providerId="LiveId" clId="{CCAE8DCE-C41C-43A8-8380-B70C154495CC}" dt="2020-08-26T22:32:05.057" v="2207" actId="2696"/>
        <pc:sldMkLst>
          <pc:docMk/>
          <pc:sldMk cId="3616106695" sldId="676"/>
        </pc:sldMkLst>
        <pc:spChg chg="del">
          <ac:chgData name="Hans Maulwurf" userId="6eee015ef85b4496" providerId="LiveId" clId="{CCAE8DCE-C41C-43A8-8380-B70C154495CC}" dt="2020-08-26T21:23:07.008" v="1461" actId="478"/>
          <ac:spMkLst>
            <pc:docMk/>
            <pc:sldMk cId="3616106695" sldId="676"/>
            <ac:spMk id="3" creationId="{57A06370-6395-4B8E-85A0-29B7035617C1}"/>
          </ac:spMkLst>
        </pc:spChg>
        <pc:picChg chg="mod">
          <ac:chgData name="Hans Maulwurf" userId="6eee015ef85b4496" providerId="LiveId" clId="{CCAE8DCE-C41C-43A8-8380-B70C154495CC}" dt="2020-08-26T21:22:58.433" v="1460" actId="1076"/>
          <ac:picMkLst>
            <pc:docMk/>
            <pc:sldMk cId="3616106695" sldId="676"/>
            <ac:picMk id="10242" creationId="{24510790-75FA-47C0-805A-BB057CDDB77F}"/>
          </ac:picMkLst>
        </pc:picChg>
        <pc:picChg chg="mod">
          <ac:chgData name="Hans Maulwurf" userId="6eee015ef85b4496" providerId="LiveId" clId="{CCAE8DCE-C41C-43A8-8380-B70C154495CC}" dt="2020-08-26T21:22:58.433" v="1460" actId="1076"/>
          <ac:picMkLst>
            <pc:docMk/>
            <pc:sldMk cId="3616106695" sldId="676"/>
            <ac:picMk id="11266" creationId="{A619A8D1-57C3-41F0-A716-4A987ACCFA33}"/>
          </ac:picMkLst>
        </pc:picChg>
        <pc:picChg chg="mod">
          <ac:chgData name="Hans Maulwurf" userId="6eee015ef85b4496" providerId="LiveId" clId="{CCAE8DCE-C41C-43A8-8380-B70C154495CC}" dt="2020-08-26T21:22:58.433" v="1460" actId="1076"/>
          <ac:picMkLst>
            <pc:docMk/>
            <pc:sldMk cId="3616106695" sldId="676"/>
            <ac:picMk id="12290" creationId="{679625E8-A583-4135-AEA0-A5616413874C}"/>
          </ac:picMkLst>
        </pc:picChg>
      </pc:sldChg>
      <pc:sldChg chg="add">
        <pc:chgData name="Hans Maulwurf" userId="6eee015ef85b4496" providerId="LiveId" clId="{CCAE8DCE-C41C-43A8-8380-B70C154495CC}" dt="2020-08-26T22:32:07.806" v="2208"/>
        <pc:sldMkLst>
          <pc:docMk/>
          <pc:sldMk cId="4237289926" sldId="676"/>
        </pc:sldMkLst>
      </pc:sldChg>
      <pc:sldChg chg="addSp modSp">
        <pc:chgData name="Hans Maulwurf" userId="6eee015ef85b4496" providerId="LiveId" clId="{CCAE8DCE-C41C-43A8-8380-B70C154495CC}" dt="2020-08-26T21:19:28.755" v="1408"/>
        <pc:sldMkLst>
          <pc:docMk/>
          <pc:sldMk cId="4274210069" sldId="676"/>
        </pc:sldMkLst>
        <pc:picChg chg="add mod">
          <ac:chgData name="Hans Maulwurf" userId="6eee015ef85b4496" providerId="LiveId" clId="{CCAE8DCE-C41C-43A8-8380-B70C154495CC}" dt="2020-08-26T21:19:28.755" v="1408"/>
          <ac:picMkLst>
            <pc:docMk/>
            <pc:sldMk cId="4274210069" sldId="676"/>
            <ac:picMk id="11266" creationId="{A619A8D1-57C3-41F0-A716-4A987ACCFA33}"/>
          </ac:picMkLst>
        </pc:picChg>
      </pc:sldChg>
      <pc:sldChg chg="add del">
        <pc:chgData name="Hans Maulwurf" userId="6eee015ef85b4496" providerId="LiveId" clId="{CCAE8DCE-C41C-43A8-8380-B70C154495CC}" dt="2020-08-26T21:01:52.211" v="1344"/>
        <pc:sldMkLst>
          <pc:docMk/>
          <pc:sldMk cId="551206842" sldId="677"/>
        </pc:sldMkLst>
      </pc:sldChg>
      <pc:sldChg chg="add">
        <pc:chgData name="Hans Maulwurf" userId="6eee015ef85b4496" providerId="LiveId" clId="{CCAE8DCE-C41C-43A8-8380-B70C154495CC}" dt="2020-08-26T21:34:00.563" v="1462"/>
        <pc:sldMkLst>
          <pc:docMk/>
          <pc:sldMk cId="863779340" sldId="677"/>
        </pc:sldMkLst>
      </pc:sldChg>
      <pc:sldChg chg="add">
        <pc:chgData name="Hans Maulwurf" userId="6eee015ef85b4496" providerId="LiveId" clId="{CCAE8DCE-C41C-43A8-8380-B70C154495CC}" dt="2020-08-26T21:58:00.137" v="1572"/>
        <pc:sldMkLst>
          <pc:docMk/>
          <pc:sldMk cId="3856581851" sldId="708"/>
        </pc:sldMkLst>
      </pc:sldChg>
      <pc:sldChg chg="add">
        <pc:chgData name="Hans Maulwurf" userId="6eee015ef85b4496" providerId="LiveId" clId="{CCAE8DCE-C41C-43A8-8380-B70C154495CC}" dt="2020-08-26T21:58:00.137" v="1572"/>
        <pc:sldMkLst>
          <pc:docMk/>
          <pc:sldMk cId="332994775" sldId="710"/>
        </pc:sldMkLst>
      </pc:sldChg>
      <pc:sldChg chg="add del">
        <pc:chgData name="Hans Maulwurf" userId="6eee015ef85b4496" providerId="LiveId" clId="{CCAE8DCE-C41C-43A8-8380-B70C154495CC}" dt="2020-08-26T22:21:55.281" v="2183" actId="47"/>
        <pc:sldMkLst>
          <pc:docMk/>
          <pc:sldMk cId="2956963431" sldId="746"/>
        </pc:sldMkLst>
      </pc:sldChg>
      <pc:sldChg chg="add">
        <pc:chgData name="Hans Maulwurf" userId="6eee015ef85b4496" providerId="LiveId" clId="{CCAE8DCE-C41C-43A8-8380-B70C154495CC}" dt="2020-08-26T22:22:16.541" v="2184"/>
        <pc:sldMkLst>
          <pc:docMk/>
          <pc:sldMk cId="2589788285" sldId="754"/>
        </pc:sldMkLst>
      </pc:sldChg>
      <pc:sldChg chg="add ord">
        <pc:chgData name="Hans Maulwurf" userId="6eee015ef85b4496" providerId="LiveId" clId="{CCAE8DCE-C41C-43A8-8380-B70C154495CC}" dt="2020-08-26T21:47:59.851" v="1570"/>
        <pc:sldMkLst>
          <pc:docMk/>
          <pc:sldMk cId="1051888946" sldId="758"/>
        </pc:sldMkLst>
      </pc:sldChg>
      <pc:sldChg chg="add modNotesTx">
        <pc:chgData name="Hans Maulwurf" userId="6eee015ef85b4496" providerId="LiveId" clId="{CCAE8DCE-C41C-43A8-8380-B70C154495CC}" dt="2020-08-26T21:46:34.678" v="1568" actId="20577"/>
        <pc:sldMkLst>
          <pc:docMk/>
          <pc:sldMk cId="1455613991" sldId="762"/>
        </pc:sldMkLst>
      </pc:sldChg>
      <pc:sldChg chg="add del">
        <pc:chgData name="Hans Maulwurf" userId="6eee015ef85b4496" providerId="LiveId" clId="{CCAE8DCE-C41C-43A8-8380-B70C154495CC}" dt="2020-08-26T22:22:47.239" v="2193" actId="2696"/>
        <pc:sldMkLst>
          <pc:docMk/>
          <pc:sldMk cId="1621096131" sldId="763"/>
        </pc:sldMkLst>
      </pc:sldChg>
      <pc:sldChg chg="add">
        <pc:chgData name="Hans Maulwurf" userId="6eee015ef85b4496" providerId="LiveId" clId="{CCAE8DCE-C41C-43A8-8380-B70C154495CC}" dt="2020-08-26T22:22:50.579" v="2194"/>
        <pc:sldMkLst>
          <pc:docMk/>
          <pc:sldMk cId="3868580818" sldId="763"/>
        </pc:sldMkLst>
      </pc:sldChg>
      <pc:sldChg chg="add">
        <pc:chgData name="Hans Maulwurf" userId="6eee015ef85b4496" providerId="LiveId" clId="{CCAE8DCE-C41C-43A8-8380-B70C154495CC}" dt="2020-08-26T21:58:03.979" v="1573"/>
        <pc:sldMkLst>
          <pc:docMk/>
          <pc:sldMk cId="2837850510" sldId="764"/>
        </pc:sldMkLst>
      </pc:sldChg>
      <pc:sldChg chg="modSp add mod">
        <pc:chgData name="Hans Maulwurf" userId="6eee015ef85b4496" providerId="LiveId" clId="{CCAE8DCE-C41C-43A8-8380-B70C154495CC}" dt="2020-08-26T22:21:23.633" v="2181" actId="20577"/>
        <pc:sldMkLst>
          <pc:docMk/>
          <pc:sldMk cId="831409824" sldId="765"/>
        </pc:sldMkLst>
        <pc:spChg chg="mod">
          <ac:chgData name="Hans Maulwurf" userId="6eee015ef85b4496" providerId="LiveId" clId="{CCAE8DCE-C41C-43A8-8380-B70C154495CC}" dt="2020-08-26T22:08:47.106" v="1888" actId="20577"/>
          <ac:spMkLst>
            <pc:docMk/>
            <pc:sldMk cId="831409824" sldId="765"/>
            <ac:spMk id="2" creationId="{3110E030-4A05-423F-94DD-CD26EF3B47AC}"/>
          </ac:spMkLst>
        </pc:spChg>
        <pc:spChg chg="mod">
          <ac:chgData name="Hans Maulwurf" userId="6eee015ef85b4496" providerId="LiveId" clId="{CCAE8DCE-C41C-43A8-8380-B70C154495CC}" dt="2020-08-26T22:21:23.633" v="2181" actId="20577"/>
          <ac:spMkLst>
            <pc:docMk/>
            <pc:sldMk cId="831409824" sldId="765"/>
            <ac:spMk id="178" creationId="{00000000-0000-0000-0000-000000000000}"/>
          </ac:spMkLst>
        </pc:spChg>
        <pc:spChg chg="mod">
          <ac:chgData name="Hans Maulwurf" userId="6eee015ef85b4496" providerId="LiveId" clId="{CCAE8DCE-C41C-43A8-8380-B70C154495CC}" dt="2020-08-26T21:59:51.588" v="1592" actId="20577"/>
          <ac:spMkLst>
            <pc:docMk/>
            <pc:sldMk cId="831409824" sldId="765"/>
            <ac:spMk id="179" creationId="{00000000-0000-0000-0000-000000000000}"/>
          </ac:spMkLst>
        </pc:spChg>
      </pc:sldChg>
      <pc:sldChg chg="add">
        <pc:chgData name="Hans Maulwurf" userId="6eee015ef85b4496" providerId="LiveId" clId="{CCAE8DCE-C41C-43A8-8380-B70C154495CC}" dt="2020-08-26T22:21:50.603" v="2182"/>
        <pc:sldMkLst>
          <pc:docMk/>
          <pc:sldMk cId="2257707133" sldId="766"/>
        </pc:sldMkLst>
      </pc:sldChg>
      <pc:sldChg chg="add del">
        <pc:chgData name="Hans Maulwurf" userId="6eee015ef85b4496" providerId="LiveId" clId="{CCAE8DCE-C41C-43A8-8380-B70C154495CC}" dt="2020-08-26T22:22:27.128" v="2187" actId="47"/>
        <pc:sldMkLst>
          <pc:docMk/>
          <pc:sldMk cId="2254444762" sldId="767"/>
        </pc:sldMkLst>
      </pc:sldChg>
      <pc:sldChg chg="modSp add mod">
        <pc:chgData name="Hans Maulwurf" userId="6eee015ef85b4496" providerId="LiveId" clId="{CCAE8DCE-C41C-43A8-8380-B70C154495CC}" dt="2020-08-26T22:22:36.610" v="2192" actId="20577"/>
        <pc:sldMkLst>
          <pc:docMk/>
          <pc:sldMk cId="1667373364" sldId="768"/>
        </pc:sldMkLst>
        <pc:spChg chg="mod">
          <ac:chgData name="Hans Maulwurf" userId="6eee015ef85b4496" providerId="LiveId" clId="{CCAE8DCE-C41C-43A8-8380-B70C154495CC}" dt="2020-08-26T22:22:36.610" v="2192" actId="20577"/>
          <ac:spMkLst>
            <pc:docMk/>
            <pc:sldMk cId="1667373364" sldId="768"/>
            <ac:spMk id="4" creationId="{1FF5DB53-0C33-4185-8133-26EA3372261F}"/>
          </ac:spMkLst>
        </pc:spChg>
      </pc:sldChg>
      <pc:sldChg chg="modSp add mod">
        <pc:chgData name="Hans Maulwurf" userId="6eee015ef85b4496" providerId="LiveId" clId="{CCAE8DCE-C41C-43A8-8380-B70C154495CC}" dt="2020-08-26T22:22:32.278" v="2190" actId="20577"/>
        <pc:sldMkLst>
          <pc:docMk/>
          <pc:sldMk cId="2968142974" sldId="769"/>
        </pc:sldMkLst>
        <pc:spChg chg="mod">
          <ac:chgData name="Hans Maulwurf" userId="6eee015ef85b4496" providerId="LiveId" clId="{CCAE8DCE-C41C-43A8-8380-B70C154495CC}" dt="2020-08-26T22:22:32.278" v="2190" actId="20577"/>
          <ac:spMkLst>
            <pc:docMk/>
            <pc:sldMk cId="2968142974" sldId="769"/>
            <ac:spMk id="4" creationId="{1FF5DB53-0C33-4185-8133-26EA3372261F}"/>
          </ac:spMkLst>
        </pc:spChg>
      </pc:sldChg>
      <pc:sldChg chg="modSp add mod">
        <pc:chgData name="Hans Maulwurf" userId="6eee015ef85b4496" providerId="LiveId" clId="{CCAE8DCE-C41C-43A8-8380-B70C154495CC}" dt="2020-08-26T22:24:05.831" v="2203" actId="20577"/>
        <pc:sldMkLst>
          <pc:docMk/>
          <pc:sldMk cId="4123692349" sldId="772"/>
        </pc:sldMkLst>
        <pc:spChg chg="mod">
          <ac:chgData name="Hans Maulwurf" userId="6eee015ef85b4496" providerId="LiveId" clId="{CCAE8DCE-C41C-43A8-8380-B70C154495CC}" dt="2020-08-26T22:24:05.831" v="2203" actId="20577"/>
          <ac:spMkLst>
            <pc:docMk/>
            <pc:sldMk cId="4123692349" sldId="772"/>
            <ac:spMk id="2" creationId="{544B74F3-0975-41CA-8674-C6263997578A}"/>
          </ac:spMkLst>
        </pc:spChg>
      </pc:sldChg>
      <pc:sldChg chg="add">
        <pc:chgData name="Hans Maulwurf" userId="6eee015ef85b4496" providerId="LiveId" clId="{CCAE8DCE-C41C-43A8-8380-B70C154495CC}" dt="2020-08-26T22:23:25.591" v="2195"/>
        <pc:sldMkLst>
          <pc:docMk/>
          <pc:sldMk cId="498925009" sldId="805"/>
        </pc:sldMkLst>
      </pc:sldChg>
      <pc:sldChg chg="add">
        <pc:chgData name="Hans Maulwurf" userId="6eee015ef85b4496" providerId="LiveId" clId="{CCAE8DCE-C41C-43A8-8380-B70C154495CC}" dt="2020-08-26T22:23:25.591" v="2195"/>
        <pc:sldMkLst>
          <pc:docMk/>
          <pc:sldMk cId="4193394066" sldId="806"/>
        </pc:sldMkLst>
      </pc:sldChg>
      <pc:sldChg chg="add">
        <pc:chgData name="Hans Maulwurf" userId="6eee015ef85b4496" providerId="LiveId" clId="{CCAE8DCE-C41C-43A8-8380-B70C154495CC}" dt="2020-08-26T22:23:25.591" v="2195"/>
        <pc:sldMkLst>
          <pc:docMk/>
          <pc:sldMk cId="957489185" sldId="807"/>
        </pc:sldMkLst>
      </pc:sldChg>
      <pc:sldChg chg="add">
        <pc:chgData name="Hans Maulwurf" userId="6eee015ef85b4496" providerId="LiveId" clId="{CCAE8DCE-C41C-43A8-8380-B70C154495CC}" dt="2020-08-26T22:23:25.591" v="2195"/>
        <pc:sldMkLst>
          <pc:docMk/>
          <pc:sldMk cId="1300922737" sldId="808"/>
        </pc:sldMkLst>
      </pc:sldChg>
      <pc:sldChg chg="add">
        <pc:chgData name="Hans Maulwurf" userId="6eee015ef85b4496" providerId="LiveId" clId="{CCAE8DCE-C41C-43A8-8380-B70C154495CC}" dt="2020-08-26T22:23:25.591" v="2195"/>
        <pc:sldMkLst>
          <pc:docMk/>
          <pc:sldMk cId="1678149947" sldId="809"/>
        </pc:sldMkLst>
      </pc:sldChg>
      <pc:sldChg chg="new add del">
        <pc:chgData name="Hans Maulwurf" userId="6eee015ef85b4496" providerId="LiveId" clId="{CCAE8DCE-C41C-43A8-8380-B70C154495CC}" dt="2020-08-26T22:29:28.363" v="2206" actId="22"/>
        <pc:sldMkLst>
          <pc:docMk/>
          <pc:sldMk cId="669843151" sldId="810"/>
        </pc:sldMkLst>
      </pc:sldChg>
      <pc:sldChg chg="addSp">
        <pc:chgData name="Hans Maulwurf" userId="6eee015ef85b4496" providerId="LiveId" clId="{CCAE8DCE-C41C-43A8-8380-B70C154495CC}" dt="2020-08-26T22:29:28.341" v="2205"/>
        <pc:sldMkLst>
          <pc:docMk/>
          <pc:sldMk cId="1460303990" sldId="810"/>
        </pc:sldMkLst>
        <pc:picChg chg="add">
          <ac:chgData name="Hans Maulwurf" userId="6eee015ef85b4496" providerId="LiveId" clId="{CCAE8DCE-C41C-43A8-8380-B70C154495CC}" dt="2020-08-26T22:29:28.341" v="2205"/>
          <ac:picMkLst>
            <pc:docMk/>
            <pc:sldMk cId="1460303990" sldId="810"/>
            <ac:picMk id="13314" creationId="{C0304D9E-7FAA-46F3-89EA-81324AF83743}"/>
          </ac:picMkLst>
        </pc:picChg>
      </pc:sldChg>
    </pc:docChg>
  </pc:docChgLst>
  <pc:docChgLst>
    <pc:chgData name="Hans Maulwurf" userId="6eee015ef85b4496" providerId="LiveId" clId="{9660069C-B60F-4F4A-B52C-EAA7A8F745CE}"/>
    <pc:docChg chg="addSld delSld modSld">
      <pc:chgData name="Hans Maulwurf" userId="6eee015ef85b4496" providerId="LiveId" clId="{9660069C-B60F-4F4A-B52C-EAA7A8F745CE}" dt="2020-08-23T20:32:17.472" v="336" actId="20577"/>
      <pc:docMkLst>
        <pc:docMk/>
      </pc:docMkLst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5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5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5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04053222" sldId="25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6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6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0" sldId="26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236908499" sldId="27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248280643" sldId="280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0" sldId="300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0" sldId="301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2940458362" sldId="371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2394701598" sldId="373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1417630304" sldId="376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3429963083" sldId="386"/>
        </pc:sldMkLst>
      </pc:sldChg>
      <pc:sldChg chg="del">
        <pc:chgData name="Hans Maulwurf" userId="6eee015ef85b4496" providerId="LiveId" clId="{9660069C-B60F-4F4A-B52C-EAA7A8F745CE}" dt="2020-08-23T20:31:53.325" v="329" actId="47"/>
        <pc:sldMkLst>
          <pc:docMk/>
          <pc:sldMk cId="611737504" sldId="38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217374316" sldId="41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861029887" sldId="411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1615647877" sldId="417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2310117883" sldId="41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435927215" sldId="41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246461768" sldId="420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20183070" sldId="421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652072908" sldId="427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635163329" sldId="428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548085170" sldId="429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3538603461" sldId="431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393737464" sldId="432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146383871" sldId="43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434369779" sldId="43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21820697" sldId="43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183883973" sldId="438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635282887" sldId="43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151063513" sldId="44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905364729" sldId="44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236195575" sldId="44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729186400" sldId="44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629819736" sldId="44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447169798" sldId="44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671487797" sldId="446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198569811" sldId="44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6927317" sldId="44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133745307" sldId="450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922066446" sldId="451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640138083" sldId="452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831093496" sldId="453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3502933330" sldId="454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3387990551" sldId="455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990087405" sldId="456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358794539" sldId="457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436107753" sldId="45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30901408" sldId="45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239886918" sldId="46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53703988" sldId="46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685736794" sldId="46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883729912" sldId="46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6532412" sldId="46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755240580" sldId="46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834708581" sldId="46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412708211" sldId="46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675968541" sldId="46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851352521" sldId="46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814388172" sldId="47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198211723" sldId="474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726053208" sldId="484"/>
        </pc:sldMkLst>
      </pc:sldChg>
      <pc:sldChg chg="del">
        <pc:chgData name="Hans Maulwurf" userId="6eee015ef85b4496" providerId="LiveId" clId="{9660069C-B60F-4F4A-B52C-EAA7A8F745CE}" dt="2020-08-23T20:31:20.186" v="327" actId="47"/>
        <pc:sldMkLst>
          <pc:docMk/>
          <pc:sldMk cId="3826892170" sldId="48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824697319" sldId="48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288304403" sldId="48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896889215" sldId="48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179410654" sldId="48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02537051" sldId="49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550389726" sldId="49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426716685" sldId="49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726662402" sldId="49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005501654" sldId="49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020983536" sldId="49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59277749" sldId="49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75270964" sldId="49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04214151" sldId="49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12201282" sldId="49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882823756" sldId="50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195497850" sldId="50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476886816" sldId="50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190313770" sldId="50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042326809" sldId="50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556114495" sldId="50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67298812" sldId="50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672771819" sldId="50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651708752" sldId="50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233614307" sldId="50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212832074" sldId="51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169922341" sldId="51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225652191" sldId="51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4156910914" sldId="51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157746709" sldId="51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017742136" sldId="51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963127666" sldId="51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379972420" sldId="51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889835026" sldId="518"/>
        </pc:sldMkLst>
      </pc:sldChg>
      <pc:sldChg chg="addSp">
        <pc:chgData name="Hans Maulwurf" userId="6eee015ef85b4496" providerId="LiveId" clId="{9660069C-B60F-4F4A-B52C-EAA7A8F745CE}" dt="2020-08-23T20:30:01.841" v="321"/>
        <pc:sldMkLst>
          <pc:docMk/>
          <pc:sldMk cId="2391704342" sldId="520"/>
        </pc:sldMkLst>
        <pc:picChg chg="add">
          <ac:chgData name="Hans Maulwurf" userId="6eee015ef85b4496" providerId="LiveId" clId="{9660069C-B60F-4F4A-B52C-EAA7A8F745CE}" dt="2020-08-23T20:30:01.841" v="321"/>
          <ac:picMkLst>
            <pc:docMk/>
            <pc:sldMk cId="2391704342" sldId="520"/>
            <ac:picMk id="1026" creationId="{0F027C9F-1BBA-4826-B4B3-41C4EA76D833}"/>
          </ac:picMkLst>
        </pc:picChg>
      </pc:sldChg>
      <pc:sldChg chg="delSp modSp add del">
        <pc:chgData name="Hans Maulwurf" userId="6eee015ef85b4496" providerId="LiveId" clId="{9660069C-B60F-4F4A-B52C-EAA7A8F745CE}" dt="2020-08-23T20:30:23.472" v="325" actId="1076"/>
        <pc:sldMkLst>
          <pc:docMk/>
          <pc:sldMk cId="3465117108" sldId="520"/>
        </pc:sldMkLst>
        <pc:picChg chg="mod">
          <ac:chgData name="Hans Maulwurf" userId="6eee015ef85b4496" providerId="LiveId" clId="{9660069C-B60F-4F4A-B52C-EAA7A8F745CE}" dt="2020-08-23T20:30:23.472" v="325" actId="1076"/>
          <ac:picMkLst>
            <pc:docMk/>
            <pc:sldMk cId="3465117108" sldId="520"/>
            <ac:picMk id="1026" creationId="{0F027C9F-1BBA-4826-B4B3-41C4EA76D833}"/>
          </ac:picMkLst>
        </pc:picChg>
        <pc:picChg chg="del">
          <ac:chgData name="Hans Maulwurf" userId="6eee015ef85b4496" providerId="LiveId" clId="{9660069C-B60F-4F4A-B52C-EAA7A8F745CE}" dt="2020-08-23T20:29:57.374" v="320" actId="478"/>
          <ac:picMkLst>
            <pc:docMk/>
            <pc:sldMk cId="3465117108" sldId="520"/>
            <ac:picMk id="2050" creationId="{A806B7D7-1C3B-456E-91C5-AE32D8356247}"/>
          </ac:picMkLst>
        </pc:picChg>
      </pc:sldChg>
      <pc:sldChg chg="modSp mod">
        <pc:chgData name="Hans Maulwurf" userId="6eee015ef85b4496" providerId="LiveId" clId="{9660069C-B60F-4F4A-B52C-EAA7A8F745CE}" dt="2020-08-23T20:29:19.448" v="316" actId="20577"/>
        <pc:sldMkLst>
          <pc:docMk/>
          <pc:sldMk cId="2349420642" sldId="524"/>
        </pc:sldMkLst>
        <pc:spChg chg="mod">
          <ac:chgData name="Hans Maulwurf" userId="6eee015ef85b4496" providerId="LiveId" clId="{9660069C-B60F-4F4A-B52C-EAA7A8F745CE}" dt="2020-08-23T20:26:25.595" v="26" actId="20577"/>
          <ac:spMkLst>
            <pc:docMk/>
            <pc:sldMk cId="2349420642" sldId="524"/>
            <ac:spMk id="314" creationId="{00000000-0000-0000-0000-000000000000}"/>
          </ac:spMkLst>
        </pc:spChg>
        <pc:spChg chg="mod">
          <ac:chgData name="Hans Maulwurf" userId="6eee015ef85b4496" providerId="LiveId" clId="{9660069C-B60F-4F4A-B52C-EAA7A8F745CE}" dt="2020-08-23T20:29:19.448" v="316" actId="20577"/>
          <ac:spMkLst>
            <pc:docMk/>
            <pc:sldMk cId="2349420642" sldId="524"/>
            <ac:spMk id="315" creationId="{00000000-0000-0000-0000-000000000000}"/>
          </ac:spMkLst>
        </pc:spChg>
      </pc:sldChg>
      <pc:sldChg chg="del">
        <pc:chgData name="Hans Maulwurf" userId="6eee015ef85b4496" providerId="LiveId" clId="{9660069C-B60F-4F4A-B52C-EAA7A8F745CE}" dt="2020-08-23T20:29:38.467" v="318" actId="47"/>
        <pc:sldMkLst>
          <pc:docMk/>
          <pc:sldMk cId="1512198343" sldId="529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1857160190" sldId="533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859695659" sldId="534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727060384" sldId="535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751162701" sldId="536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393013804" sldId="537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2852829027" sldId="538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2632234012" sldId="539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777028805" sldId="540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4290428747" sldId="541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114594317" sldId="542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3503134645" sldId="543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19791518" sldId="544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1618488735" sldId="545"/>
        </pc:sldMkLst>
      </pc:sldChg>
      <pc:sldChg chg="del">
        <pc:chgData name="Hans Maulwurf" userId="6eee015ef85b4496" providerId="LiveId" clId="{9660069C-B60F-4F4A-B52C-EAA7A8F745CE}" dt="2020-08-23T20:31:16.523" v="326" actId="47"/>
        <pc:sldMkLst>
          <pc:docMk/>
          <pc:sldMk cId="4213237426" sldId="54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389042919" sldId="54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47656383" sldId="548"/>
        </pc:sldMkLst>
      </pc:sldChg>
      <pc:sldChg chg="add del">
        <pc:chgData name="Hans Maulwurf" userId="6eee015ef85b4496" providerId="LiveId" clId="{9660069C-B60F-4F4A-B52C-EAA7A8F745CE}" dt="2020-08-23T20:23:16.740" v="2"/>
        <pc:sldMkLst>
          <pc:docMk/>
          <pc:sldMk cId="1171424417" sldId="54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33863693" sldId="55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60750847" sldId="55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154518240" sldId="55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682063115" sldId="55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234618865" sldId="55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978976261" sldId="55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256610799" sldId="55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038381672" sldId="55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181024346" sldId="55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697075584" sldId="55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988552457" sldId="56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638311108" sldId="56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56049756" sldId="56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518492437" sldId="56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038962134" sldId="56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1456413821" sldId="56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401445566" sldId="56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935033625" sldId="567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723926712" sldId="568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4130510486" sldId="569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028674995" sldId="570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484658759" sldId="571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2965666225" sldId="572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814440987" sldId="573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932632801" sldId="575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713346103" sldId="576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854559646" sldId="577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640852476" sldId="578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272062477" sldId="579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3651375288" sldId="580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257416767" sldId="581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636115705" sldId="582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573475035" sldId="584"/>
        </pc:sldMkLst>
      </pc:sldChg>
      <pc:sldChg chg="del">
        <pc:chgData name="Hans Maulwurf" userId="6eee015ef85b4496" providerId="LiveId" clId="{9660069C-B60F-4F4A-B52C-EAA7A8F745CE}" dt="2020-08-23T20:21:37.408" v="0" actId="2696"/>
        <pc:sldMkLst>
          <pc:docMk/>
          <pc:sldMk cId="2320289853" sldId="585"/>
        </pc:sldMkLst>
      </pc:sldChg>
      <pc:sldChg chg="del">
        <pc:chgData name="Hans Maulwurf" userId="6eee015ef85b4496" providerId="LiveId" clId="{9660069C-B60F-4F4A-B52C-EAA7A8F745CE}" dt="2020-08-23T20:31:35.214" v="328" actId="47"/>
        <pc:sldMkLst>
          <pc:docMk/>
          <pc:sldMk cId="1832618080" sldId="586"/>
        </pc:sldMkLst>
      </pc:sldChg>
      <pc:sldChg chg="add">
        <pc:chgData name="Hans Maulwurf" userId="6eee015ef85b4496" providerId="LiveId" clId="{9660069C-B60F-4F4A-B52C-EAA7A8F745CE}" dt="2020-08-23T20:21:52.682" v="1"/>
        <pc:sldMkLst>
          <pc:docMk/>
          <pc:sldMk cId="2660612548" sldId="587"/>
        </pc:sldMkLst>
      </pc:sldChg>
      <pc:sldChg chg="add">
        <pc:chgData name="Hans Maulwurf" userId="6eee015ef85b4496" providerId="LiveId" clId="{9660069C-B60F-4F4A-B52C-EAA7A8F745CE}" dt="2020-08-23T20:23:16.740" v="2"/>
        <pc:sldMkLst>
          <pc:docMk/>
          <pc:sldMk cId="1410084370" sldId="588"/>
        </pc:sldMkLst>
      </pc:sldChg>
      <pc:sldChg chg="add">
        <pc:chgData name="Hans Maulwurf" userId="6eee015ef85b4496" providerId="LiveId" clId="{9660069C-B60F-4F4A-B52C-EAA7A8F745CE}" dt="2020-08-23T20:23:16.740" v="2"/>
        <pc:sldMkLst>
          <pc:docMk/>
          <pc:sldMk cId="2776649134" sldId="589"/>
        </pc:sldMkLst>
      </pc:sldChg>
      <pc:sldChg chg="add">
        <pc:chgData name="Hans Maulwurf" userId="6eee015ef85b4496" providerId="LiveId" clId="{9660069C-B60F-4F4A-B52C-EAA7A8F745CE}" dt="2020-08-23T20:23:16.740" v="2"/>
        <pc:sldMkLst>
          <pc:docMk/>
          <pc:sldMk cId="2586670583" sldId="591"/>
        </pc:sldMkLst>
      </pc:sldChg>
      <pc:sldChg chg="add">
        <pc:chgData name="Hans Maulwurf" userId="6eee015ef85b4496" providerId="LiveId" clId="{9660069C-B60F-4F4A-B52C-EAA7A8F745CE}" dt="2020-08-23T20:29:36.964" v="317"/>
        <pc:sldMkLst>
          <pc:docMk/>
          <pc:sldMk cId="2253805549" sldId="592"/>
        </pc:sldMkLst>
      </pc:sldChg>
      <pc:sldChg chg="add">
        <pc:chgData name="Hans Maulwurf" userId="6eee015ef85b4496" providerId="LiveId" clId="{9660069C-B60F-4F4A-B52C-EAA7A8F745CE}" dt="2020-08-23T20:29:42.339" v="319"/>
        <pc:sldMkLst>
          <pc:docMk/>
          <pc:sldMk cId="1460604343" sldId="593"/>
        </pc:sldMkLst>
      </pc:sldChg>
      <pc:sldChg chg="modSp add mod">
        <pc:chgData name="Hans Maulwurf" userId="6eee015ef85b4496" providerId="LiveId" clId="{9660069C-B60F-4F4A-B52C-EAA7A8F745CE}" dt="2020-08-23T20:32:17.472" v="336" actId="20577"/>
        <pc:sldMkLst>
          <pc:docMk/>
          <pc:sldMk cId="2152590116" sldId="594"/>
        </pc:sldMkLst>
        <pc:spChg chg="mod">
          <ac:chgData name="Hans Maulwurf" userId="6eee015ef85b4496" providerId="LiveId" clId="{9660069C-B60F-4F4A-B52C-EAA7A8F745CE}" dt="2020-08-23T20:32:17.472" v="336" actId="20577"/>
          <ac:spMkLst>
            <pc:docMk/>
            <pc:sldMk cId="2152590116" sldId="594"/>
            <ac:spMk id="328" creationId="{00000000-0000-0000-0000-000000000000}"/>
          </ac:spMkLst>
        </pc:spChg>
      </pc:sldChg>
      <pc:sldMasterChg chg="delSldLayout">
        <pc:chgData name="Hans Maulwurf" userId="6eee015ef85b4496" providerId="LiveId" clId="{9660069C-B60F-4F4A-B52C-EAA7A8F745CE}" dt="2020-08-23T20:31:35.214" v="328" actId="47"/>
        <pc:sldMasterMkLst>
          <pc:docMk/>
          <pc:sldMasterMk cId="0" sldId="2147483668"/>
        </pc:sldMasterMkLst>
        <pc:sldLayoutChg chg="del">
          <pc:chgData name="Hans Maulwurf" userId="6eee015ef85b4496" providerId="LiveId" clId="{9660069C-B60F-4F4A-B52C-EAA7A8F745CE}" dt="2020-08-23T20:31:35.214" v="328" actId="47"/>
          <pc:sldLayoutMkLst>
            <pc:docMk/>
            <pc:sldMasterMk cId="0" sldId="214748366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8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cabricks.com/en/models/QVzvMdRjJp9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cabricks.com/en/models/e8xaDdDPaB7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cabricks.com/en/models/QVzvM9NvJp9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ecabricks.com/en/models/Geje6XwxvKX" TargetMode="External"/><Relationship Id="rId4" Type="http://schemas.openxmlformats.org/officeDocument/2006/relationships/hyperlink" Target="https://www.mecabricks.com/en/models/8bJ2bRod2yB" TargetMode="Externa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cabricks.com/en/models/87X2Rm7xaZY" TargetMode="External"/><Relationship Id="rId13" Type="http://schemas.openxmlformats.org/officeDocument/2006/relationships/hyperlink" Target="https://www.mecabricks.com/en/models/LyjWwQe6jJr" TargetMode="External"/><Relationship Id="rId3" Type="http://schemas.openxmlformats.org/officeDocument/2006/relationships/hyperlink" Target="https://www.mecabricks.com/en/models/P7l2BNRX20N" TargetMode="External"/><Relationship Id="rId7" Type="http://schemas.openxmlformats.org/officeDocument/2006/relationships/hyperlink" Target="https://www.mecabricks.com/en/models/AzOjoxJv6Z7" TargetMode="External"/><Relationship Id="rId12" Type="http://schemas.openxmlformats.org/officeDocument/2006/relationships/hyperlink" Target="https://www.mecabricks.com/en/models/bN02gVLaLDe" TargetMode="External"/><Relationship Id="rId2" Type="http://schemas.openxmlformats.org/officeDocument/2006/relationships/slide" Target="../slides/slide51.xml"/><Relationship Id="rId16" Type="http://schemas.openxmlformats.org/officeDocument/2006/relationships/hyperlink" Target="https://www.mecabricks.com/en/models/qJk2E4gZa9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cabricks.com/en/models/beDa5ddvzg8" TargetMode="External"/><Relationship Id="rId11" Type="http://schemas.openxmlformats.org/officeDocument/2006/relationships/hyperlink" Target="https://www.mecabricks.com/en/models/Qb82xPM21zK" TargetMode="External"/><Relationship Id="rId5" Type="http://schemas.openxmlformats.org/officeDocument/2006/relationships/hyperlink" Target="https://www.mecabricks.com/en/models/LGVjK6Y2nz6" TargetMode="External"/><Relationship Id="rId15" Type="http://schemas.openxmlformats.org/officeDocument/2006/relationships/hyperlink" Target="https://www.mecabricks.com/en/models/WPkaJeobvxM" TargetMode="External"/><Relationship Id="rId10" Type="http://schemas.openxmlformats.org/officeDocument/2006/relationships/hyperlink" Target="https://www.mecabricks.com/en/models/nKZvm19vG64" TargetMode="External"/><Relationship Id="rId4" Type="http://schemas.openxmlformats.org/officeDocument/2006/relationships/hyperlink" Target="https://www.mecabricks.com/en/models/pyj6WEdRvRq" TargetMode="External"/><Relationship Id="rId9" Type="http://schemas.openxmlformats.org/officeDocument/2006/relationships/hyperlink" Target="https://www.mecabricks.com/en/models/r0DvYpWj9ez" TargetMode="External"/><Relationship Id="rId14" Type="http://schemas.openxmlformats.org/officeDocument/2006/relationships/hyperlink" Target="https://www.mecabricks.com/en/models/beDa5PeGvzg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cabricks.com/en/models/79a8GqoXv8w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715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91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40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794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731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 err="1"/>
              <a:t>Frauenhofer-Studie</a:t>
            </a:r>
            <a:r>
              <a:rPr lang="en-DE" dirty="0"/>
              <a:t> 2010: 40% </a:t>
            </a:r>
            <a:r>
              <a:rPr lang="en-DE" dirty="0" err="1"/>
              <a:t>Wissensarbeiter</a:t>
            </a:r>
            <a:r>
              <a:rPr lang="en-DE" dirty="0"/>
              <a:t>, </a:t>
            </a:r>
            <a:r>
              <a:rPr lang="en-DE" dirty="0" err="1"/>
              <a:t>wahrscheinlich</a:t>
            </a:r>
            <a:r>
              <a:rPr lang="en-DE" dirty="0"/>
              <a:t> &gt; </a:t>
            </a:r>
            <a:r>
              <a:rPr lang="en-DE" dirty="0" err="1"/>
              <a:t>Hälfte</a:t>
            </a:r>
            <a:r>
              <a:rPr lang="en-DE" dirty="0"/>
              <a:t> – Agile </a:t>
            </a:r>
            <a:r>
              <a:rPr lang="en-DE" dirty="0" err="1"/>
              <a:t>Methoden</a:t>
            </a:r>
            <a:r>
              <a:rPr lang="en-DE" dirty="0"/>
              <a:t> – </a:t>
            </a:r>
            <a:r>
              <a:rPr lang="en-DE" dirty="0" err="1"/>
              <a:t>offene</a:t>
            </a:r>
            <a:r>
              <a:rPr lang="en-DE" dirty="0"/>
              <a:t> </a:t>
            </a:r>
            <a:r>
              <a:rPr lang="en-DE" dirty="0" err="1"/>
              <a:t>Systeme</a:t>
            </a:r>
            <a:r>
              <a:rPr lang="en-DE" dirty="0"/>
              <a:t>, </a:t>
            </a:r>
            <a:r>
              <a:rPr lang="en-DE" dirty="0" err="1"/>
              <a:t>Bsp</a:t>
            </a:r>
            <a:r>
              <a:rPr lang="en-DE" dirty="0"/>
              <a:t>.: </a:t>
            </a:r>
            <a:r>
              <a:rPr lang="en-DE" dirty="0" err="1"/>
              <a:t>Webseite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601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84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699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Daily: 15, Planning: 8h, Sprint: 4w, (Refinement 2d), Review 4h, Retro 3h – 3x5+3x5+3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843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499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Haben die Consultants Fragen zum Test?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9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876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diesem Teil wollen wir kurz auf LEGO-City eingehen – das praktische Projekt, dass uns den ganzen Tag folgt</a:t>
            </a:r>
            <a:r>
              <a:rPr lang="en-DE" dirty="0"/>
              <a:t>: </a:t>
            </a:r>
            <a:r>
              <a:rPr lang="de-DE" dirty="0"/>
              <a:t>Wir bauen heute eine Stadt!</a:t>
            </a:r>
          </a:p>
          <a:p>
            <a:r>
              <a:rPr lang="de-DE" dirty="0"/>
              <a:t>Wir bauen diese Stadt mit Lego!</a:t>
            </a:r>
          </a:p>
          <a:p>
            <a:r>
              <a:rPr lang="de-DE" dirty="0"/>
              <a:t>Wir bauen diese Stadt mit Lego, um zu sehen, wie man mit SCRUM ein komplexes Produkt schrittweise realisieren kann!</a:t>
            </a:r>
          </a:p>
          <a:p>
            <a:r>
              <a:rPr lang="de-DE" dirty="0"/>
              <a:t>Wir wollen eine MVP (Minimum Viable Product) Stadt!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154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607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 Consultants machen einen Test in CANVAS; 20 Fragen in 20 Minuten</a:t>
            </a:r>
          </a:p>
          <a:p>
            <a:endParaRPr lang="de-DE" dirty="0"/>
          </a:p>
          <a:p>
            <a:r>
              <a:rPr lang="de-DE" dirty="0"/>
              <a:t>Wichtiger Hinweis: Der Test ist hart und soll nicht demotivieren, er soll zeigen wie die Fragen gestellt werden und das wir genau deswegen heute hier sind damit sie den SCRUM-Test am Ende der Woche schaffen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476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https://www.mecabricks.com/en/models/QVzvMdRjJp9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26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https://www.mecabricks.com/en/models/e8xaDdDPaB7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314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https://www.mecabricks.com/en/models/QVzvM9NvJp9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https://www.mecabricks.com/en/models/8bJ2bRod2yB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https://www.mecabricks.com/en/models/Geje6XwxvKX</a:t>
            </a:r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34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https://www.mecabricks.com/en/models/P7l2BNRX20N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https://www.mecabricks.com/en/models/pyj6WEdRvRq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https://www.mecabricks.com/en/models/LGVjK6Y2nz6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https://www.mecabricks.com/en/models/beDa5ddvzg8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https://www.mecabricks.com/en/models/AzOjoxJv6Z7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https://www.mecabricks.com/en/models/87X2Rm7xaZY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https://www.mecabricks.com/en/models/r0DvYpWj9ez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0"/>
              </a:rPr>
              <a:t>https://www.mecabricks.com/en/models/nKZvm19vG64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1"/>
              </a:rPr>
              <a:t>https://www.mecabricks.com/en/models/Qb82xPM21zK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2"/>
              </a:rPr>
              <a:t>https://www.mecabricks.com/en/models/bN02gVLaLDe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https://www.mecabricks.com/en/models/LyjWwQe6jJr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4"/>
              </a:rPr>
              <a:t>https://www.mecabricks.com/en/models/beDa5PeGvzg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5"/>
              </a:rPr>
              <a:t>https://www.mecabricks.com/en/models/WPkaJeobvxM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6"/>
              </a:rPr>
              <a:t>https://www.mecabricks.com/en/models/qJk2E4gZa9A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530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https://www.mecabricks.com/en/models/79a8GqoXv8w</a:t>
            </a:r>
            <a:endParaRPr lang="en-US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070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24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 process control 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Transparancy</a:t>
            </a: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Inspection, Adaptation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Product Owner, </a:t>
            </a:r>
            <a:r>
              <a:rPr lang="en-US" sz="13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Developement</a:t>
            </a: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Team, Scrum Master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 to 9 members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Product Backlog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59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770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 process control 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Transparancy</a:t>
            </a: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Inspection, Adaptation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Product Owner, </a:t>
            </a:r>
            <a:r>
              <a:rPr lang="en-US" sz="13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Developement</a:t>
            </a: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Team, Scrum Master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 to 9 members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sz="13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Product Backlog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7FE3B-54BA-40DD-BB88-299F9C0AD96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372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864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315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DE" dirty="0"/>
              <a:t>1940, </a:t>
            </a:r>
            <a:r>
              <a:rPr lang="en-DE" dirty="0" err="1"/>
              <a:t>visuelles</a:t>
            </a:r>
            <a:r>
              <a:rPr lang="en-DE" dirty="0"/>
              <a:t> Signal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422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DE" dirty="0"/>
              <a:t>tart with what you know, respect the current process, incremental change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83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803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82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60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154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971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21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639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187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795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859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76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605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46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64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047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868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04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2593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489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5332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640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362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7089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070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6960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173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44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444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772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5138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865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422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9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66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74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92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2">
  <p:cSld name="Last Slide 2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976" y="2949347"/>
            <a:ext cx="4130048" cy="10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1">
  <p:cSld name="Chapter Slide 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2">
  <p:cSld name="Chapter Slide 2"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5836118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ntent">
  <p:cSld name="Three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4185787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3"/>
          </p:nvPr>
        </p:nvSpPr>
        <p:spPr>
          <a:xfrm>
            <a:off x="766270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Light Green">
  <p:cSld name="Large Text Light Green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red Background">
  <p:cSld name="Colored Background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8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">
  <p:cSld name="Large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15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6F9FDA-3AA4-4ABF-89D3-D6406946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278E-D3A5-4668-8ECA-B71E99330CAD}" type="datetimeFigureOut">
              <a:rPr lang="de-DE" smtClean="0"/>
              <a:t>26.08.2020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53C85B-25E5-473A-9FAA-C7C6AD8D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7EBB38-FC54-4A13-9FD3-30A18631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ABE73-7CBB-4C84-8119-49FA64EF6D4E}" type="slidenum">
              <a:rPr lang="de-DE" smtClean="0"/>
              <a:t>‹#›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5EC2B69-D93C-44F8-BE69-4DED6960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73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oogle Shape;12;p1">
            <a:extLst>
              <a:ext uri="{FF2B5EF4-FFF2-40B4-BE49-F238E27FC236}">
                <a16:creationId xmlns:a16="http://schemas.microsoft.com/office/drawing/2014/main" id="{F4469274-D404-4552-B354-020A55D9C3B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biLevel thresh="25000"/>
          </a:blip>
          <a:srcRect t="18424" b="20120"/>
          <a:stretch/>
        </p:blipFill>
        <p:spPr>
          <a:xfrm>
            <a:off x="10157321" y="6209300"/>
            <a:ext cx="1885524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AEB08F-ED6F-4756-847E-B5C0F276C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04" y="592845"/>
            <a:ext cx="6259564" cy="51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14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F14A061-299E-4FD2-963B-6259057B41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73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5E4F4-0FE9-44C8-8859-1D162CBD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1008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83E6E-68EE-4137-A0A3-5643ED4E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278E-D3A5-4668-8ECA-B71E99330CAD}" type="datetimeFigureOut">
              <a:rPr lang="de-DE" smtClean="0"/>
              <a:t>26.08.2020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7C96C6-8984-456D-9657-52755F5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6A9B0-2CEF-4C15-B0A1-83198ADD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ABE73-7CBB-4C84-8119-49FA64EF6D4E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AF5737-F599-409D-B716-7932B4885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0"/>
            <a:ext cx="4886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pattern)">
  <p:cSld name="Title Slide (pattern)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ues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F14A061-299E-4FD2-963B-6259057B41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73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5E4F4-0FE9-44C8-8859-1D162CBD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1008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83E6E-68EE-4137-A0A3-5643ED4E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278E-D3A5-4668-8ECA-B71E99330CAD}" type="datetimeFigureOut">
              <a:rPr lang="de-DE" smtClean="0"/>
              <a:t>26.08.2020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7C96C6-8984-456D-9657-52755F5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6A9B0-2CEF-4C15-B0A1-83198ADD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ABE73-7CBB-4C84-8119-49FA64EF6D4E}" type="slidenum">
              <a:rPr lang="de-DE" smtClean="0"/>
              <a:t>‹#›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9399851-B32D-4325-8A57-7DC9DD824D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71" y="1344799"/>
            <a:ext cx="2168457" cy="32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4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F14A061-299E-4FD2-963B-6259057B41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73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5E4F4-0FE9-44C8-8859-1D162CBD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1008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83E6E-68EE-4137-A0A3-5643ED4E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278E-D3A5-4668-8ECA-B71E99330CAD}" type="datetimeFigureOut">
              <a:rPr lang="de-DE" smtClean="0"/>
              <a:t>26.08.2020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7C96C6-8984-456D-9657-52755F5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6A9B0-2CEF-4C15-B0A1-83198ADD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ABE73-7CBB-4C84-8119-49FA64EF6D4E}" type="slidenum">
              <a:rPr lang="de-DE" smtClean="0"/>
              <a:t>‹#›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9399851-B32D-4325-8A57-7DC9DD824D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1096" y="1125562"/>
            <a:ext cx="4403162" cy="33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26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FE84-E652-4D65-AE1A-2FE254AB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7364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B8EE9-FF1C-4B62-BD1D-89D4D55E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E5C98-9961-4B5C-8780-D87381D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278E-D3A5-4668-8ECA-B71E99330CAD}" type="datetimeFigureOut">
              <a:rPr lang="de-DE" smtClean="0"/>
              <a:t>26.08.2020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E9D794-A75C-490C-99A4-F2F92BA5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80430-1B89-48C3-B613-86C94F33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ABE73-7CBB-4C84-8119-49FA64EF6D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54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image)">
  <p:cSld name="Title Slide (image)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58814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836118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398745" y="4507606"/>
            <a:ext cx="3394512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Dark green">
  <p:cSld name="Large Text Dark green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1">
  <p:cSld name="Last Slide 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">
  <p:cSld name="Content and 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3256364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4365625" y="1483200"/>
            <a:ext cx="7167563" cy="436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tutsplus.com/articles/top-brainstorming-techniques--cms-27181" TargetMode="External"/><Relationship Id="rId3" Type="http://schemas.openxmlformats.org/officeDocument/2006/relationships/hyperlink" Target="https://projekte-leicht-gemacht.de/blog/pm-methoden-erklaert/johari-fenster/" TargetMode="External"/><Relationship Id="rId7" Type="http://schemas.openxmlformats.org/officeDocument/2006/relationships/hyperlink" Target="https://sketchandscrum.com/2017/01/06/let-down-by-agile/" TargetMode="External"/><Relationship Id="rId2" Type="http://schemas.openxmlformats.org/officeDocument/2006/relationships/hyperlink" Target="https://www.inc.com/samuel-edwards/10-golden-rules-of-communication-in-a-team-environmen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hubspot.com/sales/types-of-presentation-styles" TargetMode="External"/><Relationship Id="rId5" Type="http://schemas.openxmlformats.org/officeDocument/2006/relationships/hyperlink" Target="https://www.feedbackr.io/2016/09/28/6-golden-feedback-rules/" TargetMode="External"/><Relationship Id="rId4" Type="http://schemas.openxmlformats.org/officeDocument/2006/relationships/hyperlink" Target="https://engage.kununu.com/en/blog/employee-feedback-at-work-10-golden-rule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ucidchart.com/blog/13-effective-brainstorming-techniqu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agilemanifesto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ucidchart.com/blog/13-effective-brainstorming-techniques" TargetMode="External"/><Relationship Id="rId4" Type="http://schemas.openxmlformats.org/officeDocument/2006/relationships/hyperlink" Target="https://hub.docker.com/_/sonarqub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oheekef7oJk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enti.com/b58ehue4ga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.org/open-assessmen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.org/professional-scrum-certifications/professional-scrum-master-assessmen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b.docker.com/_/sonarqube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0P7nCmln7PM?feature=oembed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 err="1"/>
              <a:t>DevOps</a:t>
            </a:r>
            <a:r>
              <a:rPr lang="de-DE" dirty="0"/>
              <a:t> Academy  – Week 4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Engineering Process​ &amp; DevOps Soft Skills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537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Day 4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Agile, </a:t>
            </a:r>
            <a:r>
              <a:rPr lang="de-DE" dirty="0" err="1"/>
              <a:t>Scrum</a:t>
            </a:r>
            <a:r>
              <a:rPr lang="de-DE" dirty="0"/>
              <a:t> &amp; Kanban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6545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F82F9E-CB45-4099-A6A2-4A1568A2E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BDFF-FA58-4B62-A49D-10B93FCCC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258BA-109F-4877-BCB1-80975DE4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Author: Henrik Kniberg - Crisp's Blog">
            <a:extLst>
              <a:ext uri="{FF2B5EF4-FFF2-40B4-BE49-F238E27FC236}">
                <a16:creationId xmlns:a16="http://schemas.microsoft.com/office/drawing/2014/main" id="{523308B0-DDB6-4C94-A5D5-6BEA4AD8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00" y="-1"/>
            <a:ext cx="90811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46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Inwiefern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 Lean &amp; Agile </a:t>
            </a:r>
            <a:r>
              <a:rPr lang="en-DE" dirty="0" err="1"/>
              <a:t>verwandt</a:t>
            </a:r>
            <a:endParaRPr lang="en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Gibt</a:t>
            </a:r>
            <a:r>
              <a:rPr lang="en-DE" dirty="0"/>
              <a:t> es </a:t>
            </a:r>
            <a:r>
              <a:rPr lang="en-DE" dirty="0" err="1"/>
              <a:t>Gemeinsamkeiten</a:t>
            </a:r>
            <a:r>
              <a:rPr lang="en-DE" dirty="0"/>
              <a:t>?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Gibt</a:t>
            </a:r>
            <a:r>
              <a:rPr lang="en-DE" dirty="0"/>
              <a:t> es </a:t>
            </a:r>
            <a:r>
              <a:rPr lang="en-DE" dirty="0" err="1"/>
              <a:t>Unterschiede</a:t>
            </a:r>
            <a:r>
              <a:rPr lang="en-DE" dirty="0"/>
              <a:t>?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Widersprechen</a:t>
            </a:r>
            <a:r>
              <a:rPr lang="en-DE" dirty="0"/>
              <a:t> </a:t>
            </a:r>
            <a:r>
              <a:rPr lang="en-DE" dirty="0" err="1"/>
              <a:t>sich</a:t>
            </a:r>
            <a:r>
              <a:rPr lang="en-DE" dirty="0"/>
              <a:t> </a:t>
            </a:r>
            <a:r>
              <a:rPr lang="en-DE" dirty="0" err="1"/>
              <a:t>beide</a:t>
            </a:r>
            <a:r>
              <a:rPr lang="en-DE" dirty="0"/>
              <a:t> </a:t>
            </a:r>
            <a:r>
              <a:rPr lang="en-DE" dirty="0" err="1"/>
              <a:t>Methoden</a:t>
            </a:r>
            <a:r>
              <a:rPr lang="en-DE" dirty="0"/>
              <a:t> in </a:t>
            </a:r>
            <a:r>
              <a:rPr lang="en-DE" dirty="0" err="1"/>
              <a:t>bestimmten</a:t>
            </a:r>
            <a:r>
              <a:rPr lang="en-DE" dirty="0"/>
              <a:t> </a:t>
            </a:r>
            <a:r>
              <a:rPr lang="en-DE" dirty="0" err="1"/>
              <a:t>Punkten</a:t>
            </a:r>
            <a:r>
              <a:rPr lang="en-DE" dirty="0"/>
              <a:t>?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Lean &amp; Kaizen </a:t>
            </a:r>
            <a:r>
              <a:rPr lang="de-DE" dirty="0"/>
              <a:t>– </a:t>
            </a:r>
            <a:r>
              <a:rPr lang="en-DE" dirty="0"/>
              <a:t>Discussion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</a:t>
            </a:r>
            <a:r>
              <a:rPr lang="en-DE" dirty="0"/>
              <a:t>s</a:t>
            </a:r>
            <a:br>
              <a:rPr lang="de-DE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6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7716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Efficiency &amp; </a:t>
            </a:r>
            <a:r>
              <a:rPr lang="de-DE" dirty="0" err="1"/>
              <a:t>Effectiveness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1077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5C03F-4B98-4A65-87C6-F363A90C6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5378B9-9D0A-42B1-85B6-44996DF5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Is your Not-For-Profit Efficient and Effective?">
            <a:extLst>
              <a:ext uri="{FF2B5EF4-FFF2-40B4-BE49-F238E27FC236}">
                <a16:creationId xmlns:a16="http://schemas.microsoft.com/office/drawing/2014/main" id="{0A05851A-2545-4B9B-BB09-63DC1AAE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16" y="0"/>
            <a:ext cx="73809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8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A really expensive experiment | Project Workout Blog">
            <a:extLst>
              <a:ext uri="{FF2B5EF4-FFF2-40B4-BE49-F238E27FC236}">
                <a16:creationId xmlns:a16="http://schemas.microsoft.com/office/drawing/2014/main" id="{A836AAB3-FD80-4129-8FE0-9456E167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3" y="42724"/>
            <a:ext cx="9596734" cy="67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27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My Favorite Agile Illustrations from Henrik Kniberg of Spotify Fame">
            <a:extLst>
              <a:ext uri="{FF2B5EF4-FFF2-40B4-BE49-F238E27FC236}">
                <a16:creationId xmlns:a16="http://schemas.microsoft.com/office/drawing/2014/main" id="{FD31F3E2-AB39-4092-B5C1-58D93BD3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1" y="0"/>
            <a:ext cx="11363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17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Balancing Autonomy and Alignment with Accountability | by Richard ...">
            <a:extLst>
              <a:ext uri="{FF2B5EF4-FFF2-40B4-BE49-F238E27FC236}">
                <a16:creationId xmlns:a16="http://schemas.microsoft.com/office/drawing/2014/main" id="{38770530-B6CC-4515-AFEC-74DB3E0B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6" y="55425"/>
            <a:ext cx="10802087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584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Tag: focus - Crisp's Blog">
            <a:extLst>
              <a:ext uri="{FF2B5EF4-FFF2-40B4-BE49-F238E27FC236}">
                <a16:creationId xmlns:a16="http://schemas.microsoft.com/office/drawing/2014/main" id="{0A2DA1E5-546F-402F-9499-A881E3F7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" y="121380"/>
            <a:ext cx="12161588" cy="66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16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3B813-4924-442C-B418-9DE550F9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C0183-15EC-4B57-8C9C-744BA204D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8651C-3638-4283-A1CB-E026D1B7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C18A2-4261-4A01-B8A7-5D621616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59434" cy="68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 i="1" dirty="0"/>
              <a:t>“It is not the strongest of the species that survive, nor the most intelligent, but the one most responsive to change”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– Charles Darwin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766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l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 </a:t>
            </a:r>
            <a:r>
              <a:rPr lang="de-DE" dirty="0"/>
              <a:t>M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d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t </a:t>
            </a:r>
            <a:r>
              <a:rPr lang="de-DE" dirty="0"/>
              <a:t>h</a:t>
            </a:r>
            <a:r>
              <a:rPr lang="en-DE" dirty="0"/>
              <a:t>inter den </a:t>
            </a:r>
            <a:r>
              <a:rPr lang="en-DE" dirty="0" err="1"/>
              <a:t>Anfragen</a:t>
            </a:r>
            <a:r>
              <a:rPr lang="en-DE" dirty="0"/>
              <a:t>? Was </a:t>
            </a:r>
            <a:r>
              <a:rPr lang="en-DE" dirty="0" err="1"/>
              <a:t>könnte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sein?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Entscheidet</a:t>
            </a:r>
            <a:r>
              <a:rPr lang="en-DE" sz="1800" dirty="0"/>
              <a:t> </a:t>
            </a:r>
            <a:r>
              <a:rPr lang="en-DE" sz="1800" dirty="0" err="1"/>
              <a:t>euch</a:t>
            </a:r>
            <a:r>
              <a:rPr lang="en-DE" sz="1800" dirty="0"/>
              <a:t> </a:t>
            </a:r>
            <a:r>
              <a:rPr lang="en-DE" sz="1800" dirty="0" err="1"/>
              <a:t>für</a:t>
            </a:r>
            <a:r>
              <a:rPr lang="en-DE" sz="1800" dirty="0"/>
              <a:t> </a:t>
            </a:r>
            <a:r>
              <a:rPr lang="en-DE" sz="1800" dirty="0" err="1"/>
              <a:t>eine</a:t>
            </a:r>
            <a:r>
              <a:rPr lang="en-DE" sz="1800" dirty="0"/>
              <a:t> der 5 Challenges</a:t>
            </a:r>
            <a:endParaRPr lang="de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Diskutiert</a:t>
            </a:r>
            <a:r>
              <a:rPr lang="en-DE" sz="1800" dirty="0"/>
              <a:t> die A</a:t>
            </a:r>
            <a:r>
              <a:rPr lang="de-DE" sz="1800" dirty="0"/>
              <a:t>u</a:t>
            </a:r>
            <a:r>
              <a:rPr lang="en-DE" sz="1800" dirty="0"/>
              <a:t>f</a:t>
            </a:r>
            <a:r>
              <a:rPr lang="de-DE" sz="1800" dirty="0"/>
              <a:t>g</a:t>
            </a:r>
            <a:r>
              <a:rPr lang="en-DE" sz="1800" dirty="0"/>
              <a:t>a</a:t>
            </a:r>
            <a:r>
              <a:rPr lang="de-DE" sz="1800" dirty="0"/>
              <a:t>b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endParaRPr lang="en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 err="1"/>
              <a:t>i</a:t>
            </a:r>
            <a:r>
              <a:rPr lang="de-DE" sz="1800" dirty="0"/>
              <a:t>l</a:t>
            </a:r>
            <a:r>
              <a:rPr lang="en-DE" sz="1800" dirty="0"/>
              <a:t>t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G</a:t>
            </a:r>
            <a:r>
              <a:rPr lang="en-DE" sz="1800" dirty="0"/>
              <a:t>r</a:t>
            </a:r>
            <a:r>
              <a:rPr lang="de-DE" sz="1800" dirty="0"/>
              <a:t>u</a:t>
            </a:r>
            <a:r>
              <a:rPr lang="en-DE" sz="1800" dirty="0"/>
              <a:t>p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k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z 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p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g</a:t>
            </a:r>
            <a:r>
              <a:rPr lang="de-DE" sz="1800" dirty="0"/>
              <a:t>n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t </a:t>
            </a:r>
            <a:r>
              <a:rPr lang="de-DE" sz="1800" dirty="0"/>
              <a:t>m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DE" sz="1800" dirty="0" err="1"/>
              <a:t>ihr</a:t>
            </a:r>
            <a:r>
              <a:rPr lang="en-DE" sz="1800" dirty="0"/>
              <a:t> </a:t>
            </a:r>
            <a:r>
              <a:rPr lang="en-DE" sz="1800" dirty="0" err="1"/>
              <a:t>gelernt</a:t>
            </a:r>
            <a:r>
              <a:rPr lang="en-DE" sz="1800" dirty="0"/>
              <a:t> </a:t>
            </a:r>
            <a:r>
              <a:rPr lang="en-DE" sz="1800" dirty="0" err="1"/>
              <a:t>habt</a:t>
            </a:r>
            <a:endParaRPr lang="de-DE" sz="1800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Efficiency vs Effectiveness</a:t>
            </a:r>
            <a:r>
              <a:rPr lang="de-DE" dirty="0"/>
              <a:t> – </a:t>
            </a:r>
            <a:r>
              <a:rPr lang="en-US" dirty="0"/>
              <a:t>D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medium.com/swlh/efficient-vs-effective-work-c3952c8b231e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medium.com/swlh/be-effective-not-efficient-fb613f9e8e5</a:t>
            </a:r>
          </a:p>
        </p:txBody>
      </p:sp>
    </p:spTree>
    <p:extLst>
      <p:ext uri="{BB962C8B-B14F-4D97-AF65-F5344CB8AC3E}">
        <p14:creationId xmlns:p14="http://schemas.microsoft.com/office/powerpoint/2010/main" val="2932783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D2678-3C8D-482D-84AC-2B4D71534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5A323-D1DC-41CE-BC03-90138214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111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4D826E-718F-440C-B739-D6767DBC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34D3D-FB0D-440F-8046-618ED52B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21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15D3-C2CA-4F7A-8E1D-AB2C7870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F59B-C727-4DD7-8B4C-0D2766116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16921-038A-4475-BD6A-0C5167AA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F30C1-6685-463C-8621-55C5C8F3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66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B37CE-6CCD-45A9-9F80-9AEE7CD2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EDB54-EE30-4FF0-8D97-9ABC66FBA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B895BD-CBA9-48DE-857E-A7E9E97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34A17-BFB6-4600-8414-0D0313BF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8C99C-C17E-40BA-AA73-FD374448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EBF3B-4EEF-4D3A-B618-01713AF77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C71B6-87D8-4B5E-A4D0-21334CE0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361C-7EF3-48CD-9007-E588E748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54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F41D2-8BC2-4EF8-938B-9774E456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FDBAD-A88D-443F-BB87-3D1BEA884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90483-4225-487A-BB4F-A1190B42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3152E-7813-4422-B38A-FE5ED1DC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42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848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&amp;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f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t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0336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51942-E403-4FA5-BE88-5D91BBAD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850BF-4949-49DC-A539-7B9345D3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Golden Gate Bridge during daytime">
            <a:extLst>
              <a:ext uri="{FF2B5EF4-FFF2-40B4-BE49-F238E27FC236}">
                <a16:creationId xmlns:a16="http://schemas.microsoft.com/office/drawing/2014/main" id="{66F59063-0B58-4BB6-8A9A-37284F74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756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4E2D9-1368-434D-8E5D-C867AAB8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2C4E13-5C2F-490E-86E8-6CB04844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6DA3-6E14-499D-9454-11643367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93" y="0"/>
            <a:ext cx="915721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B50EE0-D83B-4894-AABE-36EB83B3EC2C}"/>
              </a:ext>
            </a:extLst>
          </p:cNvPr>
          <p:cNvSpPr/>
          <p:nvPr/>
        </p:nvSpPr>
        <p:spPr>
          <a:xfrm>
            <a:off x="3125422" y="675163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A39594-75B2-4887-846A-AFE1C351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D049-12E0-4D74-8950-54A8BF4DD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B50746-DCB9-4315-AA9B-A2C95E4D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1D20547-1073-40DE-84A8-640A8A9FB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71" t="14698" r="14755"/>
          <a:stretch/>
        </p:blipFill>
        <p:spPr bwMode="auto">
          <a:xfrm>
            <a:off x="593424" y="-10973"/>
            <a:ext cx="11005151" cy="686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9062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C0A0C-9B5E-4834-9259-13E2C59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F8656-F876-4EEB-948C-2C1C1E58C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27B8B4-1688-4FEC-9ED4-5F2EF40D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47" y="3440"/>
            <a:ext cx="10641106" cy="6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62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Wir üben Konfliktlösung anhand der 4 Ohren und TKI-Modell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Wechselt euch je Fallbeispiel mit der Rolle des Moderators und der Konfliktparteien ab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Der Moderator versucht zwischen beiden Parteien zu vermitteln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Die Beteiligten Parteien entscheiden sich je Fallbeispiel: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sz="1800" dirty="0"/>
              <a:t>Alles auf nur einem Ohr zu hören/ mit einem Mund zu kommunizieren: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Sachebene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 err="1"/>
              <a:t>Selbstoffenbahrung</a:t>
            </a:r>
            <a:endParaRPr lang="de-DE" sz="1400" dirty="0"/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Beziehung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Appell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dirty="0"/>
              <a:t>Nur eine Lösungsstrategie zu verfolgen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Konkurrieren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Kollaborieren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Kompromiss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Vermeiden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Nachgeben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Conflict Management – </a:t>
            </a:r>
            <a:r>
              <a:rPr lang="en-US" dirty="0"/>
              <a:t>Exercise</a:t>
            </a:r>
            <a:r>
              <a:rPr lang="de-DE" dirty="0"/>
              <a:t>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medium.com/seek-blog/the-art-of-misunderstanding-and-the-4-sides-model-of-communication-7188408457ba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medium.com/@mark.bridges/finding-it-hard-to-manage-conflict-at-the-workplace-d99bc4d4172a</a:t>
            </a:r>
          </a:p>
        </p:txBody>
      </p:sp>
    </p:spTree>
    <p:extLst>
      <p:ext uri="{BB962C8B-B14F-4D97-AF65-F5344CB8AC3E}">
        <p14:creationId xmlns:p14="http://schemas.microsoft.com/office/powerpoint/2010/main" val="4846587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D4DCE-2ADE-47D6-BD17-9549EE0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Fallbeispiele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67C09-6258-499C-B2C1-DBE628D31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122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FB2A08-2B5B-4758-8161-597B5CAC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1476000"/>
            <a:ext cx="10984549" cy="4806000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de-DE" dirty="0"/>
              <a:t>Ein Gast beschwert sich im Restaurant über schlechtes Essen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Fernfahrer möchte auf einem Rasthof Zigaretten holen, der Automat ist defekt und schluckt das Geld. Er fordert vom </a:t>
            </a:r>
            <a:r>
              <a:rPr lang="de-DE" dirty="0" err="1"/>
              <a:t>Tankwirt</a:t>
            </a:r>
            <a:r>
              <a:rPr lang="de-DE" dirty="0"/>
              <a:t> Ersatz.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Kunde beschwert sich beim Optiker über eine schlecht sitzende Brille.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Angestellter bittet in der Personalabteilung um Lohnerhöhung.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unordentlicher Student will ein WG-Casting gewinnen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Fahrgast wird im Bus ohne gültigen Fahrausweis angetroffen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Mieter wurde vom Nachbarn angezeigt, gestern die Nachtruhe gestört zu haben.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Die Tochter wird von ihren Eltern beim Rauchen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Gruppe Jungs wird beim Ladendiebstahl vom Verkäufer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Mehrere Fernsehzuschauer streiten sich, da jeder einen anderen Film sehen möchte.</a:t>
            </a:r>
          </a:p>
        </p:txBody>
      </p:sp>
    </p:spTree>
    <p:extLst>
      <p:ext uri="{BB962C8B-B14F-4D97-AF65-F5344CB8AC3E}">
        <p14:creationId xmlns:p14="http://schemas.microsoft.com/office/powerpoint/2010/main" val="1814440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5016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Security &amp; Privacy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7453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hoto of white concrete building">
            <a:extLst>
              <a:ext uri="{FF2B5EF4-FFF2-40B4-BE49-F238E27FC236}">
                <a16:creationId xmlns:a16="http://schemas.microsoft.com/office/drawing/2014/main" id="{780C1CCC-B874-45DC-ACC5-24A588C0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11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63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E9A00C-4DD4-4653-8D7C-6B26175F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6A405-7AA4-48A8-87CF-79CA21A3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1A07F3-4DC2-4FAE-8D34-3DAB6FAA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 descr="SecDevOps - How to Integrate Security into DevOps - Atlantic BT">
            <a:extLst>
              <a:ext uri="{FF2B5EF4-FFF2-40B4-BE49-F238E27FC236}">
                <a16:creationId xmlns:a16="http://schemas.microsoft.com/office/drawing/2014/main" id="{7BB1E4FA-7046-4E1D-8C5F-36AD0268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3789"/>
          <a:stretch/>
        </p:blipFill>
        <p:spPr bwMode="auto">
          <a:xfrm>
            <a:off x="2229645" y="6689"/>
            <a:ext cx="7732710" cy="68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631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What Is the Difference between DevOps and DevSecOps?">
            <a:extLst>
              <a:ext uri="{FF2B5EF4-FFF2-40B4-BE49-F238E27FC236}">
                <a16:creationId xmlns:a16="http://schemas.microsoft.com/office/drawing/2014/main" id="{DAD1E1DD-1ED0-4031-8802-73E72A2E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699" y="80963"/>
            <a:ext cx="1008930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503C8FA-B927-4A5F-872D-F7A10BCDC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976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2987895-F633-42F3-893C-8BF0EA4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54" y="80963"/>
            <a:ext cx="1099799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6A8A105-A700-410E-A692-52734D73F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107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65D42-C391-420B-A12D-0648767D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1DA58-A35D-432D-832D-9D6320808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129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1A1288-799A-4206-93DA-BE46193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What is-agile henrik kniberg august 20 2013">
            <a:extLst>
              <a:ext uri="{FF2B5EF4-FFF2-40B4-BE49-F238E27FC236}">
                <a16:creationId xmlns:a16="http://schemas.microsoft.com/office/drawing/2014/main" id="{3660F6E2-36A2-4BDD-882E-3BC65356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19" y="0"/>
            <a:ext cx="970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7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e,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&amp; </a:t>
            </a:r>
            <a:r>
              <a:rPr lang="en-DE" sz="1800" dirty="0" err="1">
                <a:solidFill>
                  <a:schemeClr val="lt1"/>
                </a:solidFill>
              </a:rPr>
              <a:t>verän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s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c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 err="1">
                <a:solidFill>
                  <a:schemeClr val="lt1"/>
                </a:solidFill>
              </a:rPr>
              <a:t>mework</a:t>
            </a:r>
            <a:r>
              <a:rPr lang="en-DE" sz="1800" dirty="0">
                <a:solidFill>
                  <a:schemeClr val="lt1"/>
                </a:solidFill>
              </a:rPr>
              <a:t> verstehen, </a:t>
            </a:r>
            <a:r>
              <a:rPr lang="en-DE" sz="1800" dirty="0" err="1">
                <a:solidFill>
                  <a:schemeClr val="lt1"/>
                </a:solidFill>
              </a:rPr>
              <a:t>erklären</a:t>
            </a:r>
            <a:r>
              <a:rPr lang="en-DE" sz="1800" dirty="0">
                <a:solidFill>
                  <a:schemeClr val="lt1"/>
                </a:solidFill>
              </a:rPr>
              <a:t> &amp; </a:t>
            </a:r>
            <a:r>
              <a:rPr lang="en-DE" sz="1800" dirty="0" err="1">
                <a:solidFill>
                  <a:schemeClr val="lt1"/>
                </a:solidFill>
              </a:rPr>
              <a:t>anwenden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</a:t>
            </a:r>
            <a:r>
              <a:rPr lang="en-DE" sz="1800" dirty="0" err="1">
                <a:solidFill>
                  <a:schemeClr val="lt1"/>
                </a:solidFill>
              </a:rPr>
              <a:t>Iterati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m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s 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, </a:t>
            </a:r>
            <a:r>
              <a:rPr lang="en-DE" sz="1800" dirty="0" err="1">
                <a:solidFill>
                  <a:schemeClr val="lt1"/>
                </a:solidFill>
              </a:rPr>
              <a:t>Vor</a:t>
            </a:r>
            <a:r>
              <a:rPr lang="en-DE" sz="1800" dirty="0">
                <a:solidFill>
                  <a:schemeClr val="lt1"/>
                </a:solidFill>
              </a:rPr>
              <a:t>- und N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c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en-DE" sz="1800" dirty="0" err="1">
                <a:solidFill>
                  <a:schemeClr val="lt1"/>
                </a:solidFill>
              </a:rPr>
              <a:t>nennen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4206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Private Homepage / Business Seite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Pentest</a:t>
            </a:r>
            <a:r>
              <a:rPr lang="de-DE" dirty="0"/>
              <a:t> – Security-Check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geekflare.com/online-scan-website-security-vulnerabilities/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/>
              </a:rPr>
              <a:t>sitecheck.sucuri.net/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/>
              </a:rPr>
              <a:t>ssllabs.com/ssltest/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/>
              </a:rPr>
              <a:t>pentest-tools.com/website-vulnerability-scanning/website-scanner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observatory.mozilla.org/</a:t>
            </a:r>
          </a:p>
        </p:txBody>
      </p:sp>
    </p:spTree>
    <p:extLst>
      <p:ext uri="{BB962C8B-B14F-4D97-AF65-F5344CB8AC3E}">
        <p14:creationId xmlns:p14="http://schemas.microsoft.com/office/powerpoint/2010/main" val="19885524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346A-47C1-4ED3-81D1-CD309EC6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D9567-A450-4458-A0C3-0B6C49D4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 descr="Private by design | CommitStrip">
            <a:extLst>
              <a:ext uri="{FF2B5EF4-FFF2-40B4-BE49-F238E27FC236}">
                <a16:creationId xmlns:a16="http://schemas.microsoft.com/office/drawing/2014/main" id="{E751A412-81F8-4902-B65A-B536318F1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5237"/>
          <a:stretch/>
        </p:blipFill>
        <p:spPr bwMode="auto">
          <a:xfrm>
            <a:off x="2047927" y="-9942"/>
            <a:ext cx="8096145" cy="6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188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D7C25-1C14-4312-843F-00290DD2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B1AEF-15C3-4B7A-A57E-13BA4A3D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415B1-6EDC-4343-8D89-4D443A91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2" name="Picture 4" descr="Servicii – Digital Moment">
            <a:extLst>
              <a:ext uri="{FF2B5EF4-FFF2-40B4-BE49-F238E27FC236}">
                <a16:creationId xmlns:a16="http://schemas.microsoft.com/office/drawing/2014/main" id="{57165E0A-4A30-42EC-B1E3-0B37112D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816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35E-F001-4AF7-8E4C-2E52B7F18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707" y="576000"/>
            <a:ext cx="3639022" cy="5636541"/>
          </a:xfrm>
        </p:spPr>
        <p:txBody>
          <a:bodyPr/>
          <a:lstStyle/>
          <a:p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?</a:t>
            </a:r>
          </a:p>
          <a:p>
            <a:r>
              <a:rPr lang="en-GB" dirty="0"/>
              <a:t>Zu </a:t>
            </a:r>
            <a:r>
              <a:rPr lang="en-GB" dirty="0" err="1"/>
              <a:t>welchem</a:t>
            </a:r>
            <a:r>
              <a:rPr lang="en-GB" dirty="0"/>
              <a:t> </a:t>
            </a:r>
            <a:r>
              <a:rPr lang="en-GB" dirty="0" err="1"/>
              <a:t>Zweck</a:t>
            </a:r>
            <a:r>
              <a:rPr lang="en-GB" dirty="0"/>
              <a:t>?</a:t>
            </a:r>
          </a:p>
          <a:p>
            <a:r>
              <a:rPr lang="en-GB" dirty="0"/>
              <a:t>Wo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An wen </a:t>
            </a:r>
            <a:r>
              <a:rPr lang="en-GB" dirty="0" err="1"/>
              <a:t>weitergegeben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geschützt</a:t>
            </a:r>
            <a:r>
              <a:rPr lang="en-GB" dirty="0"/>
              <a:t>?</a:t>
            </a:r>
          </a:p>
          <a:p>
            <a:r>
              <a:rPr lang="en-GB" dirty="0" err="1"/>
              <a:t>Wann</a:t>
            </a:r>
            <a:r>
              <a:rPr lang="en-GB" dirty="0"/>
              <a:t> </a:t>
            </a:r>
            <a:r>
              <a:rPr lang="en-GB" dirty="0" err="1"/>
              <a:t>erfasst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aufbewahrt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Bei Leak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Bei </a:t>
            </a:r>
            <a:r>
              <a:rPr lang="en-GB" dirty="0" err="1"/>
              <a:t>Ablauf</a:t>
            </a:r>
            <a:r>
              <a:rPr lang="en-GB" dirty="0"/>
              <a:t> </a:t>
            </a:r>
            <a:r>
              <a:rPr lang="en-GB" dirty="0" err="1"/>
              <a:t>gelöscht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gelöscht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23D94-F7A6-488B-B945-8280D327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 descr="GDPR and Privacy by Design: what developers need to know | by ...">
            <a:extLst>
              <a:ext uri="{FF2B5EF4-FFF2-40B4-BE49-F238E27FC236}">
                <a16:creationId xmlns:a16="http://schemas.microsoft.com/office/drawing/2014/main" id="{576FDCDA-B400-4C96-8B49-AC164E3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517" y="0"/>
            <a:ext cx="8524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243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B7CE0-26F0-4FB6-8AC7-31F50E88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1898B-4085-47A1-9961-E9D336106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134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E0734-8392-442C-9B14-091D36AE0CB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4CD4F8-EE7F-4A93-A74C-40E6BC7A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 descr="Lass dich überwachen! - ZDFmediathek">
            <a:extLst>
              <a:ext uri="{FF2B5EF4-FFF2-40B4-BE49-F238E27FC236}">
                <a16:creationId xmlns:a16="http://schemas.microsoft.com/office/drawing/2014/main" id="{AA610520-59C7-4823-BF07-10F34E4D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182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Simple Google-Suche / Facebook Suche mit Namen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„Lass dich überwachen“ – Privacy-Check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/>
              </a:rPr>
              <a:t>youtube.com/watch?v=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qnaLeyxSJzw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9607508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7941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137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B8860-8A96-4541-A6FD-693BE8D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3E5C-7A8E-4A2B-9008-81D4DF18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2286267"/>
            <a:ext cx="10855009" cy="3393316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https://www.inc.com/samuel-edwards/10-golden-rules-of-communication-in-a-team-environment.html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https://projekte-leicht-gemacht.de/blog/pm-methoden-erklaert/johari-fenster/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https://engage.kununu.com/en/blog/employee-feedback-at-work-10-golden-rules/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https://www.feedbackr.io/2016/09/28/6-golden-feedback-rules/</a:t>
            </a:r>
            <a:endParaRPr lang="de-DE" sz="1800" dirty="0"/>
          </a:p>
          <a:p>
            <a:r>
              <a:rPr lang="de-DE" sz="1800" dirty="0">
                <a:hlinkClick r:id="rId6"/>
              </a:rPr>
              <a:t>https://blog.hubspot.com/sales/types-of-presentation-styles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https://sketchandscrum.com/2017/01/06/let-down-by-agile/</a:t>
            </a:r>
            <a:endParaRPr lang="de-DE" sz="1800" dirty="0"/>
          </a:p>
          <a:p>
            <a:r>
              <a:rPr lang="de-DE" sz="1800" dirty="0">
                <a:hlinkClick r:id="rId8"/>
              </a:rPr>
              <a:t>https://business.tutsplus.com/articles/top-brainstorming-techniques--cms-27181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9777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Software Engineering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915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holding pencil near laptop computer">
            <a:extLst>
              <a:ext uri="{FF2B5EF4-FFF2-40B4-BE49-F238E27FC236}">
                <a16:creationId xmlns:a16="http://schemas.microsoft.com/office/drawing/2014/main" id="{0C225B0A-F057-4018-A7EA-03EA158F7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" b="137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3526F5DE-DE38-42D9-A647-3C87EEE13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30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Diskussion: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macht ein vollständig erfolgreiches Software-Entwicklungs-Projekt aus?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sind die wichtigsten Punkte in einem Projekt, um das zu erreichen?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Entscheidet euch für eine Methode, </a:t>
            </a:r>
            <a:r>
              <a:rPr lang="de-DE" dirty="0" err="1"/>
              <a:t>z.b.</a:t>
            </a:r>
            <a:r>
              <a:rPr lang="de-DE" dirty="0"/>
              <a:t> </a:t>
            </a:r>
            <a:r>
              <a:rPr lang="de-DE" dirty="0" err="1"/>
              <a:t>Liberating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Brainstorming, etc.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Formuliert gemeinsam eure Punkte (min 4, </a:t>
            </a:r>
            <a:r>
              <a:rPr lang="de-DE" dirty="0" err="1"/>
              <a:t>max</a:t>
            </a:r>
            <a:r>
              <a:rPr lang="de-DE" dirty="0"/>
              <a:t> 16) auf ein DIN A4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Erreicht einen Konsens und unterschreibt euer ausformuliertes Dokument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Software Engineering – 4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liberatingstructures.de/matchmaker/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lucidchart.com/blog/13-effective-brainstorming-techniques</a:t>
            </a:r>
            <a:endParaRPr lang="en-GB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09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412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8"/>
            <a:ext cx="10108800" cy="316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strike="sngStrike" dirty="0"/>
              <a:t>Software Engineering Process</a:t>
            </a:r>
            <a:br>
              <a:rPr lang="en-DE" strike="sngStrike" dirty="0"/>
            </a:br>
            <a:r>
              <a:rPr lang="en-DE" dirty="0"/>
              <a:t>Agile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521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5CD4B5-B6BD-4136-AE97-08F9B10EA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8A9FC-A387-4881-AACA-3626228C0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F84E04-8F76-43F1-9A7E-17213F1C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08BFFC-0714-4D6B-94A1-7FFF72819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0"/>
            <a:ext cx="961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21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7EC91-3C19-4019-8BAB-86BB021DD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D731BA-AE08-4711-BBEE-391D427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4294E-9B2E-48AD-B100-8248BD0ECDD5}"/>
              </a:ext>
            </a:extLst>
          </p:cNvPr>
          <p:cNvSpPr/>
          <p:nvPr/>
        </p:nvSpPr>
        <p:spPr>
          <a:xfrm>
            <a:off x="3694545" y="6179127"/>
            <a:ext cx="4867564" cy="1708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Improv Classes Toronto - The Second City Toronto">
            <a:extLst>
              <a:ext uri="{FF2B5EF4-FFF2-40B4-BE49-F238E27FC236}">
                <a16:creationId xmlns:a16="http://schemas.microsoft.com/office/drawing/2014/main" id="{0F027C9F-1BBA-4826-B4B3-41C4EA76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668"/>
            <a:ext cx="12205221" cy="69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1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Diskussion: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macht ein vollständig erfolgreiches Software-Entwicklungs-Projekt aus?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sind die wichtigsten Punkte in einem Projekt, um das zu erreichen?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de-DE" dirty="0"/>
              <a:t>Vergleicht euer Manifest mit dem agilen Manifest </a:t>
            </a:r>
            <a:r>
              <a:rPr lang="de-DE" dirty="0">
                <a:hlinkClick r:id="rId3"/>
              </a:rPr>
              <a:t>agilemanifesto.org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de-DE" dirty="0"/>
              <a:t>Präsentiert Übereinstimmungen &amp; Abweichungen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Agile </a:t>
            </a:r>
            <a:r>
              <a:rPr lang="de-DE" dirty="0"/>
              <a:t>– Presto Manifesto – 4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liberatingstructures.de/matchmaker/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lucidchart.com/blog/13-effective-brainstorming-techniques</a:t>
            </a:r>
            <a:endParaRPr lang="en-GB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tastycupcakes.org/2009/06/presto-manifesto/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agilemanifesto.org/</a:t>
            </a:r>
          </a:p>
        </p:txBody>
      </p:sp>
    </p:spTree>
    <p:extLst>
      <p:ext uri="{BB962C8B-B14F-4D97-AF65-F5344CB8AC3E}">
        <p14:creationId xmlns:p14="http://schemas.microsoft.com/office/powerpoint/2010/main" val="44480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60EC0-0C5F-4D1A-83AF-2295DD1B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85F6D-A677-49D7-9D0E-29A6D6B84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91C061-C44E-4D2D-8E28-AE22AB59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Keil Eggers on Twitter: &quot;Proud of @CPPRMedia for putting this together!  Great process… &quot;">
            <a:extLst>
              <a:ext uri="{FF2B5EF4-FFF2-40B4-BE49-F238E27FC236}">
                <a16:creationId xmlns:a16="http://schemas.microsoft.com/office/drawing/2014/main" id="{13A9F3ED-7B9C-40CD-930B-530ABF65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474" y="0"/>
            <a:ext cx="13060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1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7F50A-A6BA-4CC8-9863-ED312230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5946B-BA54-4366-8134-E3A6AD38E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A85204-727C-411C-94CD-C0300683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0304D9E-7FAA-46F3-89EA-81324AF8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4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583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Scrum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07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8 brilliantly barmy pictures from the York Dragon Boat Races ...">
            <a:extLst>
              <a:ext uri="{FF2B5EF4-FFF2-40B4-BE49-F238E27FC236}">
                <a16:creationId xmlns:a16="http://schemas.microsoft.com/office/drawing/2014/main" id="{FFCD64C1-7FEF-4494-A546-232A6717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4" b="75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57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21B090-488F-4CCD-95CF-C035ACCE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6A47F-DE9D-4340-8A24-B8A145B94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9CE8A8-818C-4270-89C6-94068C28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Online Media 7" title="a funny Scrum Master movie with Jeff Sutherland">
            <a:hlinkClick r:id="" action="ppaction://media"/>
            <a:extLst>
              <a:ext uri="{FF2B5EF4-FFF2-40B4-BE49-F238E27FC236}">
                <a16:creationId xmlns:a16="http://schemas.microsoft.com/office/drawing/2014/main" id="{735DC7E8-C6F8-4923-B394-86008CE58A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4D6BC-29BE-46C6-84E6-343E9173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42BE-24C9-4D92-B001-9708BF3BF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ACEEE-1105-431F-B943-EC045AFE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HEC">
            <a:extLst>
              <a:ext uri="{FF2B5EF4-FFF2-40B4-BE49-F238E27FC236}">
                <a16:creationId xmlns:a16="http://schemas.microsoft.com/office/drawing/2014/main" id="{3DDB4565-D566-43BC-96A3-0829DC4F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60" y="0"/>
            <a:ext cx="9903279" cy="72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A9ABFC-ECA5-4635-8116-0601CD79E141}"/>
              </a:ext>
            </a:extLst>
          </p:cNvPr>
          <p:cNvSpPr/>
          <p:nvPr/>
        </p:nvSpPr>
        <p:spPr>
          <a:xfrm>
            <a:off x="849085" y="6357647"/>
            <a:ext cx="1338943" cy="76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D10BE-6D0A-44CD-89D4-707B6C853B20}"/>
              </a:ext>
            </a:extLst>
          </p:cNvPr>
          <p:cNvSpPr/>
          <p:nvPr/>
        </p:nvSpPr>
        <p:spPr>
          <a:xfrm>
            <a:off x="9518570" y="6466990"/>
            <a:ext cx="1338943" cy="76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78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EEB58-B834-47E9-8C13-3F4530F2B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1C046-672A-4F49-B29C-654E4DD40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076C0E-2DAF-41EC-8681-D45B41E8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Die Evolution zum agilen Unternehmen | by Bernd Krehoff | Medium">
            <a:extLst>
              <a:ext uri="{FF2B5EF4-FFF2-40B4-BE49-F238E27FC236}">
                <a16:creationId xmlns:a16="http://schemas.microsoft.com/office/drawing/2014/main" id="{7D6C75BA-487E-4A60-8621-67D70BD5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48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4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B680F-A8CC-4F7A-B7E1-D07315685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A0E06-E079-400A-A151-CDDA015E0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21966-F2C5-4173-B73E-949E1F7D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The Scrum Master as the Change Leader - Business 2 Community">
            <a:extLst>
              <a:ext uri="{FF2B5EF4-FFF2-40B4-BE49-F238E27FC236}">
                <a16:creationId xmlns:a16="http://schemas.microsoft.com/office/drawing/2014/main" id="{0AEDC613-6953-485B-A9F7-A39DA60B3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69421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0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09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148956-A44A-4564-B637-C133965DA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DD347-AFFF-450E-8173-A1126CC2B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FA448C-6346-4C0A-8456-1BC955F3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My Journey as a Scrum Master. My personal journey as a Scrum Master… | by  Barry Overeem | The Liberators | Medium">
            <a:extLst>
              <a:ext uri="{FF2B5EF4-FFF2-40B4-BE49-F238E27FC236}">
                <a16:creationId xmlns:a16="http://schemas.microsoft.com/office/drawing/2014/main" id="{68A1DB7A-3E37-47BB-9110-B1B16C96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93" y="253093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087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COURAGE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afraid, wants to play it safe, or could use a courage boost</a:t>
            </a:r>
          </a:p>
        </p:txBody>
      </p:sp>
    </p:spTree>
    <p:extLst>
      <p:ext uri="{BB962C8B-B14F-4D97-AF65-F5344CB8AC3E}">
        <p14:creationId xmlns:p14="http://schemas.microsoft.com/office/powerpoint/2010/main" val="653597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FOCUS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digressing, talks about another topic, or isn't contributing to the team goal</a:t>
            </a:r>
          </a:p>
        </p:txBody>
      </p:sp>
    </p:spTree>
    <p:extLst>
      <p:ext uri="{BB962C8B-B14F-4D97-AF65-F5344CB8AC3E}">
        <p14:creationId xmlns:p14="http://schemas.microsoft.com/office/powerpoint/2010/main" val="72143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COMMITMENT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distracted, wants to wait and see, or doesn’t join in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164373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RESPECT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selfish, patronizes a team member, or ignores input by others</a:t>
            </a:r>
          </a:p>
        </p:txBody>
      </p:sp>
    </p:spTree>
    <p:extLst>
      <p:ext uri="{BB962C8B-B14F-4D97-AF65-F5344CB8AC3E}">
        <p14:creationId xmlns:p14="http://schemas.microsoft.com/office/powerpoint/2010/main" val="822027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OPENNESS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non-transparent, keeps information from others, or holds something back</a:t>
            </a:r>
          </a:p>
        </p:txBody>
      </p:sp>
    </p:spTree>
    <p:extLst>
      <p:ext uri="{BB962C8B-B14F-4D97-AF65-F5344CB8AC3E}">
        <p14:creationId xmlns:p14="http://schemas.microsoft.com/office/powerpoint/2010/main" val="1703151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F9365-7C54-423D-82F2-EB047352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CA776-0756-4FD1-884E-654B7EC6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Scrum Mastery: From Good To Great Servant-Leadership - Traeger, Rebecca,  Watts, Geoff - Amazon.de: Bücher">
            <a:extLst>
              <a:ext uri="{FF2B5EF4-FFF2-40B4-BE49-F238E27FC236}">
                <a16:creationId xmlns:a16="http://schemas.microsoft.com/office/drawing/2014/main" id="{24510790-75FA-47C0-805A-BB057CDD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838199"/>
            <a:ext cx="345567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roduct Mastery">
            <a:extLst>
              <a:ext uri="{FF2B5EF4-FFF2-40B4-BE49-F238E27FC236}">
                <a16:creationId xmlns:a16="http://schemas.microsoft.com/office/drawing/2014/main" id="{A619A8D1-57C3-41F0-A716-4A987ACC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98" y="838199"/>
            <a:ext cx="3454401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Team Mastery: From Good To Great Agile Teamwork">
            <a:extLst>
              <a:ext uri="{FF2B5EF4-FFF2-40B4-BE49-F238E27FC236}">
                <a16:creationId xmlns:a16="http://schemas.microsoft.com/office/drawing/2014/main" id="{679625E8-A583-4135-AEA0-A5616413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14" y="838200"/>
            <a:ext cx="346999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8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05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Kahoot! APK Baixar para Android baix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211" y="0"/>
            <a:ext cx="14045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79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6C0AF1B-69C0-40C5-9AE3-DFC657CF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90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32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B74F3-0975-41CA-8674-C6263997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Praktisch: LEGO-City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56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</a:t>
            </a:r>
            <a:r>
              <a:rPr lang="de-DE" dirty="0"/>
              <a:t>:</a:t>
            </a:r>
            <a:r>
              <a:rPr lang="en-DE" dirty="0"/>
              <a:t> AW Academy </a:t>
            </a:r>
            <a:r>
              <a:rPr lang="en-DE" dirty="0" err="1"/>
              <a:t>möchte</a:t>
            </a:r>
            <a:r>
              <a:rPr lang="en-DE" dirty="0"/>
              <a:t>, </a:t>
            </a:r>
            <a:r>
              <a:rPr lang="en-DE" dirty="0" err="1"/>
              <a:t>dass</a:t>
            </a:r>
            <a:r>
              <a:rPr lang="en-DE" dirty="0"/>
              <a:t> die Consultants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komplette</a:t>
            </a:r>
            <a:r>
              <a:rPr lang="en-DE" dirty="0"/>
              <a:t> Lego-Stadt </a:t>
            </a:r>
            <a:r>
              <a:rPr lang="en-DE" dirty="0" err="1"/>
              <a:t>bauen</a:t>
            </a:r>
            <a:r>
              <a:rPr lang="en-DE" dirty="0"/>
              <a:t> um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zeigen</a:t>
            </a:r>
            <a:r>
              <a:rPr lang="en-DE" dirty="0"/>
              <a:t>, was </a:t>
            </a:r>
            <a:r>
              <a:rPr lang="en-DE" dirty="0" err="1"/>
              <a:t>mit</a:t>
            </a:r>
            <a:r>
              <a:rPr lang="en-DE" dirty="0"/>
              <a:t> Scrum in 2h </a:t>
            </a:r>
            <a:r>
              <a:rPr lang="en-DE" dirty="0" err="1"/>
              <a:t>möglich</a:t>
            </a:r>
            <a:r>
              <a:rPr lang="en-DE" dirty="0"/>
              <a:t> </a:t>
            </a:r>
            <a:r>
              <a:rPr lang="en-DE" dirty="0" err="1"/>
              <a:t>ist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Entscheidet</a:t>
            </a:r>
            <a:r>
              <a:rPr lang="en-DE" dirty="0"/>
              <a:t> </a:t>
            </a:r>
            <a:r>
              <a:rPr lang="en-DE" dirty="0" err="1"/>
              <a:t>euch</a:t>
            </a:r>
            <a:r>
              <a:rPr lang="en-DE" dirty="0"/>
              <a:t> </a:t>
            </a:r>
            <a:r>
              <a:rPr lang="en-DE" dirty="0" err="1"/>
              <a:t>für</a:t>
            </a:r>
            <a:r>
              <a:rPr lang="en-DE" dirty="0"/>
              <a:t> </a:t>
            </a:r>
            <a:r>
              <a:rPr lang="en-DE" dirty="0" err="1"/>
              <a:t>ein</a:t>
            </a:r>
            <a:r>
              <a:rPr lang="en-DE" dirty="0"/>
              <a:t> Scrum Board (Analog, Trello, Jira)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3 Sprints a 40 min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en-DE" dirty="0"/>
              <a:t>10 min Sprint Planning (Planning Poker)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en-DE" dirty="0"/>
              <a:t>15 min Sprint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en-DE" dirty="0"/>
              <a:t>5 min Sprint Review (</a:t>
            </a:r>
            <a:r>
              <a:rPr lang="en-DE" dirty="0" err="1"/>
              <a:t>Präsentiert</a:t>
            </a:r>
            <a:r>
              <a:rPr lang="en-DE" dirty="0"/>
              <a:t> PO &amp; Stakeholder)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en-DE" dirty="0"/>
              <a:t>10 min Sprint Retrospective (</a:t>
            </a:r>
            <a:r>
              <a:rPr lang="en-DE" dirty="0" err="1"/>
              <a:t>Analysiert</a:t>
            </a:r>
            <a:r>
              <a:rPr lang="en-DE" dirty="0"/>
              <a:t> &amp; </a:t>
            </a:r>
            <a:r>
              <a:rPr lang="en-DE" dirty="0" err="1"/>
              <a:t>Adaptiert</a:t>
            </a:r>
            <a:r>
              <a:rPr lang="en-DE" dirty="0"/>
              <a:t> </a:t>
            </a:r>
            <a:r>
              <a:rPr lang="en-DE" dirty="0" err="1"/>
              <a:t>Prozes</a:t>
            </a:r>
            <a:r>
              <a:rPr lang="en-DE" dirty="0"/>
              <a:t>)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Scrum </a:t>
            </a:r>
            <a:r>
              <a:rPr lang="de-DE" dirty="0"/>
              <a:t>–</a:t>
            </a:r>
            <a:r>
              <a:rPr lang="en-DE" dirty="0"/>
              <a:t> </a:t>
            </a:r>
            <a:r>
              <a:rPr lang="de-DE" dirty="0"/>
              <a:t>Le</a:t>
            </a:r>
            <a:r>
              <a:rPr lang="en-DE" dirty="0"/>
              <a:t>go Scrum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3110E030-4A05-423F-94DD-CD26EF3B47AC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agile42.com/en/scrum-lego-city/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lego4scrum.com/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scrumguides.org/scrum-guide.html</a:t>
            </a:r>
          </a:p>
        </p:txBody>
      </p:sp>
    </p:spTree>
    <p:extLst>
      <p:ext uri="{BB962C8B-B14F-4D97-AF65-F5344CB8AC3E}">
        <p14:creationId xmlns:p14="http://schemas.microsoft.com/office/powerpoint/2010/main" val="831409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B74F3-0975-41CA-8674-C6263997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24597"/>
            <a:ext cx="10515600" cy="1395228"/>
          </a:xfrm>
        </p:spPr>
        <p:txBody>
          <a:bodyPr/>
          <a:lstStyle/>
          <a:p>
            <a:r>
              <a:rPr lang="de-DE" dirty="0"/>
              <a:t>Tische rücken!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51888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FF5DB53-0C33-4185-8133-26EA3372261F}"/>
              </a:ext>
            </a:extLst>
          </p:cNvPr>
          <p:cNvSpPr txBox="1">
            <a:spLocks/>
          </p:cNvSpPr>
          <p:nvPr/>
        </p:nvSpPr>
        <p:spPr>
          <a:xfrm>
            <a:off x="5623956" y="3773343"/>
            <a:ext cx="65680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Lasst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spielen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0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FF5DB53-0C33-4185-8133-26EA3372261F}"/>
              </a:ext>
            </a:extLst>
          </p:cNvPr>
          <p:cNvSpPr txBox="1">
            <a:spLocks/>
          </p:cNvSpPr>
          <p:nvPr/>
        </p:nvSpPr>
        <p:spPr>
          <a:xfrm>
            <a:off x="5623956" y="3773343"/>
            <a:ext cx="65680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</a:rPr>
              <a:t>Sprint </a:t>
            </a:r>
            <a:r>
              <a:rPr lang="en-DE" sz="8800" dirty="0">
                <a:solidFill>
                  <a:schemeClr val="bg1"/>
                </a:solidFill>
              </a:rPr>
              <a:t>1</a:t>
            </a:r>
            <a:endParaRPr lang="de-DE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2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FF5DB53-0C33-4185-8133-26EA3372261F}"/>
              </a:ext>
            </a:extLst>
          </p:cNvPr>
          <p:cNvSpPr txBox="1">
            <a:spLocks/>
          </p:cNvSpPr>
          <p:nvPr/>
        </p:nvSpPr>
        <p:spPr>
          <a:xfrm>
            <a:off x="5623956" y="3773343"/>
            <a:ext cx="65680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</a:rPr>
              <a:t>Sprint </a:t>
            </a:r>
            <a:r>
              <a:rPr lang="en-DE" sz="8800" dirty="0">
                <a:solidFill>
                  <a:schemeClr val="bg1"/>
                </a:solidFill>
              </a:rPr>
              <a:t>2</a:t>
            </a:r>
            <a:endParaRPr lang="de-DE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3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FF5DB53-0C33-4185-8133-26EA3372261F}"/>
              </a:ext>
            </a:extLst>
          </p:cNvPr>
          <p:cNvSpPr txBox="1">
            <a:spLocks/>
          </p:cNvSpPr>
          <p:nvPr/>
        </p:nvSpPr>
        <p:spPr>
          <a:xfrm>
            <a:off x="5623956" y="3773343"/>
            <a:ext cx="65680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</a:rPr>
              <a:t>Sprint 3</a:t>
            </a:r>
            <a:endParaRPr lang="de-DE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88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B74F3-0975-41CA-8674-C6263997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24597"/>
            <a:ext cx="10515600" cy="1395228"/>
          </a:xfrm>
        </p:spPr>
        <p:txBody>
          <a:bodyPr/>
          <a:lstStyle/>
          <a:p>
            <a:r>
              <a:rPr lang="en-DE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4123692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AE6C6F-5A3C-4145-8F7A-EDB34618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LEGO-City: Rathaus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45E1-2B34-47AA-B3A6-10AAD63F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3B20BD-9DCF-4707-83D1-83DE4E72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Legende: mit gebogener Linie mit Rahmen und Akzentuierungsbalken 4">
            <a:extLst>
              <a:ext uri="{FF2B5EF4-FFF2-40B4-BE49-F238E27FC236}">
                <a16:creationId xmlns:a16="http://schemas.microsoft.com/office/drawing/2014/main" id="{8B368457-1839-4D58-8150-988575C2E395}"/>
              </a:ext>
            </a:extLst>
          </p:cNvPr>
          <p:cNvSpPr/>
          <p:nvPr/>
        </p:nvSpPr>
        <p:spPr>
          <a:xfrm flipH="1">
            <a:off x="377806" y="365125"/>
            <a:ext cx="1960210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0849"/>
              <a:gd name="adj6" fmla="val -113203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3 Stockwerke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(1 Stockwerk = 6 Steine hoch)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7" name="Legende: mit gebogener Linie mit Rahmen und Akzentuierungsbalken 6">
            <a:extLst>
              <a:ext uri="{FF2B5EF4-FFF2-40B4-BE49-F238E27FC236}">
                <a16:creationId xmlns:a16="http://schemas.microsoft.com/office/drawing/2014/main" id="{48678788-D560-41C8-AF36-1D035F6121D5}"/>
              </a:ext>
            </a:extLst>
          </p:cNvPr>
          <p:cNvSpPr/>
          <p:nvPr/>
        </p:nvSpPr>
        <p:spPr>
          <a:xfrm flipH="1">
            <a:off x="377805" y="154143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195"/>
              <a:gd name="adj6" fmla="val -113483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Jedes Stockwerk (außer EG) muss 10 Fenster haben (Fenster = 3 Steine hoch und mind. 3 Einheiten breit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9" name="Legende: mit gebogener Linie mit Rahmen und Akzentuierungsbalken 8">
            <a:extLst>
              <a:ext uri="{FF2B5EF4-FFF2-40B4-BE49-F238E27FC236}">
                <a16:creationId xmlns:a16="http://schemas.microsoft.com/office/drawing/2014/main" id="{12B35753-65DC-4205-8640-5EBB7A84174B}"/>
              </a:ext>
            </a:extLst>
          </p:cNvPr>
          <p:cNvSpPr/>
          <p:nvPr/>
        </p:nvSpPr>
        <p:spPr>
          <a:xfrm flipH="1">
            <a:off x="377805" y="286166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195"/>
              <a:gd name="adj6" fmla="val -113483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eine behinderten gerechte Tür zur Verfügung stehen (6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Legende: mit gebogener Linie mit Rahmen und Akzentuierungsbalken 9">
            <a:extLst>
              <a:ext uri="{FF2B5EF4-FFF2-40B4-BE49-F238E27FC236}">
                <a16:creationId xmlns:a16="http://schemas.microsoft.com/office/drawing/2014/main" id="{E490034D-BC12-4468-AE60-1EEF5E40BFD4}"/>
              </a:ext>
            </a:extLst>
          </p:cNvPr>
          <p:cNvSpPr/>
          <p:nvPr/>
        </p:nvSpPr>
        <p:spPr>
          <a:xfrm flipH="1">
            <a:off x="377805" y="4148855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9904"/>
              <a:gd name="adj6" fmla="val -11236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Aus Sicherheitsgründen sind die 6 Fenster im EG nur 2 Einheiten hoch und mind. 3 Einheiten breit.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1" name="Legende: mit gebogener Linie mit Rahmen und Akzentuierungsbalken 10">
            <a:extLst>
              <a:ext uri="{FF2B5EF4-FFF2-40B4-BE49-F238E27FC236}">
                <a16:creationId xmlns:a16="http://schemas.microsoft.com/office/drawing/2014/main" id="{5BCCB589-4A3F-4F00-961E-C7005C4739C6}"/>
              </a:ext>
            </a:extLst>
          </p:cNvPr>
          <p:cNvSpPr/>
          <p:nvPr/>
        </p:nvSpPr>
        <p:spPr>
          <a:xfrm flipH="1">
            <a:off x="377804" y="5503427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360"/>
              <a:gd name="adj6" fmla="val -11013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Haus darf max. 20 Einheiten  breit sein und </a:t>
            </a:r>
            <a:r>
              <a:rPr lang="de-DE" sz="1000" dirty="0" err="1">
                <a:solidFill>
                  <a:schemeClr val="bg1"/>
                </a:solidFill>
              </a:rPr>
              <a:t>max</a:t>
            </a:r>
            <a:r>
              <a:rPr lang="de-DE" sz="1000" dirty="0">
                <a:solidFill>
                  <a:schemeClr val="bg1"/>
                </a:solidFill>
              </a:rPr>
              <a:t> 8 Einheiten tief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2" name="Legende: mit gebogener Linie mit Rahmen und Akzentuierungsbalken 11">
            <a:extLst>
              <a:ext uri="{FF2B5EF4-FFF2-40B4-BE49-F238E27FC236}">
                <a16:creationId xmlns:a16="http://schemas.microsoft.com/office/drawing/2014/main" id="{4CD9D35D-0596-421E-B03F-BE7A18970D07}"/>
              </a:ext>
            </a:extLst>
          </p:cNvPr>
          <p:cNvSpPr/>
          <p:nvPr/>
        </p:nvSpPr>
        <p:spPr>
          <a:xfrm>
            <a:off x="9670784" y="5503427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530"/>
              <a:gd name="adj6" fmla="val -5392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Zum Hochwasserschutz muss das Haus auf einer massiven Bodenplatte stehen, die ein Stein hoch ist und jeweils 2 Einheiten überstehen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3" name="Legende: mit gebogener Linie mit Rahmen und Akzentuierungsbalken 12">
            <a:extLst>
              <a:ext uri="{FF2B5EF4-FFF2-40B4-BE49-F238E27FC236}">
                <a16:creationId xmlns:a16="http://schemas.microsoft.com/office/drawing/2014/main" id="{9B58DD51-C10B-4DF8-A00F-F7B0D0E62CBE}"/>
              </a:ext>
            </a:extLst>
          </p:cNvPr>
          <p:cNvSpPr/>
          <p:nvPr/>
        </p:nvSpPr>
        <p:spPr>
          <a:xfrm>
            <a:off x="8421241" y="365125"/>
            <a:ext cx="3531664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65"/>
              <a:gd name="adj6" fmla="val -4488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Auf dem Gebäude muss ein quadratischer Würfel mit einem Dach zu sehen sein. Auf den jeweiligen Seiten muss abwechselnd die Buchstaben A und W zu lesen sein. Die Buchstaben müssen mit der Farbe grün gesetzt werden.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4" name="Legende: mit gebogener Linie mit Rahmen und Akzentuierungsbalken 13">
            <a:extLst>
              <a:ext uri="{FF2B5EF4-FFF2-40B4-BE49-F238E27FC236}">
                <a16:creationId xmlns:a16="http://schemas.microsoft.com/office/drawing/2014/main" id="{17959711-61F2-4F83-B856-07456E1811F9}"/>
              </a:ext>
            </a:extLst>
          </p:cNvPr>
          <p:cNvSpPr/>
          <p:nvPr/>
        </p:nvSpPr>
        <p:spPr>
          <a:xfrm>
            <a:off x="9670784" y="1353920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475"/>
              <a:gd name="adj6" fmla="val -67124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Zum Schutze der Daten (DSGVO!) muss die Tür verschließbar sein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AE6C6F-5A3C-4145-8F7A-EDB34618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LEGO-City: Feuerwehr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45E1-2B34-47AA-B3A6-10AAD63F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FC6583-4B76-491D-8A69-16AB64FD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Legende: mit gebogener Linie mit Rahmen und Akzentuierungsbalken 4">
            <a:extLst>
              <a:ext uri="{FF2B5EF4-FFF2-40B4-BE49-F238E27FC236}">
                <a16:creationId xmlns:a16="http://schemas.microsoft.com/office/drawing/2014/main" id="{9CB725BD-0356-413F-840C-A053555925E9}"/>
              </a:ext>
            </a:extLst>
          </p:cNvPr>
          <p:cNvSpPr/>
          <p:nvPr/>
        </p:nvSpPr>
        <p:spPr>
          <a:xfrm flipH="1">
            <a:off x="377806" y="365125"/>
            <a:ext cx="1960210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830"/>
              <a:gd name="adj6" fmla="val -41415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2 Stockwerke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(1 Stockwerk = 6 Steine hoch)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6" name="Legende: mit gebogener Linie mit Rahmen und Akzentuierungsbalken 5">
            <a:extLst>
              <a:ext uri="{FF2B5EF4-FFF2-40B4-BE49-F238E27FC236}">
                <a16:creationId xmlns:a16="http://schemas.microsoft.com/office/drawing/2014/main" id="{4322429A-6A8C-48D1-8197-61F6B8BCD050}"/>
              </a:ext>
            </a:extLst>
          </p:cNvPr>
          <p:cNvSpPr/>
          <p:nvPr/>
        </p:nvSpPr>
        <p:spPr>
          <a:xfrm flipH="1">
            <a:off x="377805" y="154143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7527"/>
              <a:gd name="adj6" fmla="val -3527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müssen zwei Tore für die Einsatzwägen zur Verfügung stehen (8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7" name="Legende: mit gebogener Linie mit Rahmen und Akzentuierungsbalken 6">
            <a:extLst>
              <a:ext uri="{FF2B5EF4-FFF2-40B4-BE49-F238E27FC236}">
                <a16:creationId xmlns:a16="http://schemas.microsoft.com/office/drawing/2014/main" id="{B6263D2F-B84E-4672-996D-B04D009A2E6F}"/>
              </a:ext>
            </a:extLst>
          </p:cNvPr>
          <p:cNvSpPr/>
          <p:nvPr/>
        </p:nvSpPr>
        <p:spPr>
          <a:xfrm flipH="1">
            <a:off x="377805" y="286166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448"/>
              <a:gd name="adj6" fmla="val -3527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eine behinderten gerechte Tür zur Verfügung stehen (6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8" name="Legende: mit gebogener Linie mit Rahmen und Akzentuierungsbalken 7">
            <a:extLst>
              <a:ext uri="{FF2B5EF4-FFF2-40B4-BE49-F238E27FC236}">
                <a16:creationId xmlns:a16="http://schemas.microsoft.com/office/drawing/2014/main" id="{EE8416A9-B61A-4485-B016-3D02036964DA}"/>
              </a:ext>
            </a:extLst>
          </p:cNvPr>
          <p:cNvSpPr/>
          <p:nvPr/>
        </p:nvSpPr>
        <p:spPr>
          <a:xfrm flipH="1">
            <a:off x="377805" y="4148855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2586"/>
              <a:gd name="adj6" fmla="val -37227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Aus Sicherheitsgründen sind im EG links und rechts nur jeweils ein Fenster (3  Einheiten hoch und mind. 3 Einheiten breit.)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9" name="Legende: mit gebogener Linie mit Rahmen und Akzentuierungsbalken 8">
            <a:extLst>
              <a:ext uri="{FF2B5EF4-FFF2-40B4-BE49-F238E27FC236}">
                <a16:creationId xmlns:a16="http://schemas.microsoft.com/office/drawing/2014/main" id="{BF947824-BE54-4A71-B926-9C4C8133C6DE}"/>
              </a:ext>
            </a:extLst>
          </p:cNvPr>
          <p:cNvSpPr/>
          <p:nvPr/>
        </p:nvSpPr>
        <p:spPr>
          <a:xfrm flipH="1">
            <a:off x="377804" y="5503427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365"/>
              <a:gd name="adj6" fmla="val -6571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Haus darf max. 25 Einheiten  breit sein und </a:t>
            </a:r>
            <a:r>
              <a:rPr lang="de-DE" sz="1000" dirty="0" err="1">
                <a:solidFill>
                  <a:schemeClr val="bg1"/>
                </a:solidFill>
              </a:rPr>
              <a:t>max</a:t>
            </a:r>
            <a:r>
              <a:rPr lang="de-DE" sz="1000" dirty="0">
                <a:solidFill>
                  <a:schemeClr val="bg1"/>
                </a:solidFill>
              </a:rPr>
              <a:t> 8 Einheiten tief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Legende: mit gebogener Linie mit Rahmen und Akzentuierungsbalken 9">
            <a:extLst>
              <a:ext uri="{FF2B5EF4-FFF2-40B4-BE49-F238E27FC236}">
                <a16:creationId xmlns:a16="http://schemas.microsoft.com/office/drawing/2014/main" id="{11F9020E-CEFB-46C0-8ADC-BD5998A4DA19}"/>
              </a:ext>
            </a:extLst>
          </p:cNvPr>
          <p:cNvSpPr/>
          <p:nvPr/>
        </p:nvSpPr>
        <p:spPr>
          <a:xfrm>
            <a:off x="8421241" y="365125"/>
            <a:ext cx="3531664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563"/>
              <a:gd name="adj6" fmla="val -92013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Auf der Rückseite muss in der Hauswand A und W zu lesen sein. Die Buchstaben müssen mit der Farbe grün gesetzt werden.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2" name="Legende: mit gebogener Linie mit Rahmen und Akzentuierungsbalken 11">
            <a:extLst>
              <a:ext uri="{FF2B5EF4-FFF2-40B4-BE49-F238E27FC236}">
                <a16:creationId xmlns:a16="http://schemas.microsoft.com/office/drawing/2014/main" id="{016FBBF8-D2BE-47C3-9BE5-C3A888863CFC}"/>
              </a:ext>
            </a:extLst>
          </p:cNvPr>
          <p:cNvSpPr/>
          <p:nvPr/>
        </p:nvSpPr>
        <p:spPr>
          <a:xfrm>
            <a:off x="9670784" y="5503427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5607"/>
              <a:gd name="adj6" fmla="val -84159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Ein Einsatzwagen ist teuer, daher müssen die Tore massiv und verschließbar sein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4" name="Legende: mit gebogener Linie mit Rahmen und Akzentuierungsbalken 13">
            <a:extLst>
              <a:ext uri="{FF2B5EF4-FFF2-40B4-BE49-F238E27FC236}">
                <a16:creationId xmlns:a16="http://schemas.microsoft.com/office/drawing/2014/main" id="{0B9701C1-3B7C-42C5-A6E0-681A5F7A187A}"/>
              </a:ext>
            </a:extLst>
          </p:cNvPr>
          <p:cNvSpPr/>
          <p:nvPr/>
        </p:nvSpPr>
        <p:spPr>
          <a:xfrm>
            <a:off x="9670783" y="1353920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267"/>
              <a:gd name="adj6" fmla="val -8847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Der 2. Stock ist nur ein Drittel so groß wie das Gebäude und hat nur ein Fenster (3x3) nach vorne zum Hof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9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Collaboration – Day 3 </a:t>
            </a:r>
            <a:r>
              <a:rPr lang="de-DE"/>
              <a:t>-</a:t>
            </a:r>
            <a:r>
              <a:rPr lang="en-DE" dirty="0"/>
              <a:t> </a:t>
            </a:r>
            <a:r>
              <a:rPr lang="de-DE" dirty="0">
                <a:hlinkClick r:id="rId2"/>
              </a:rPr>
              <a:t>menti.com/b58ehue4ga</a:t>
            </a:r>
            <a:br>
              <a:rPr lang="en-DE" dirty="0"/>
            </a:br>
            <a:r>
              <a:rPr lang="de-DE" dirty="0"/>
              <a:t>(go to menti.com and use the code: </a:t>
            </a:r>
            <a:r>
              <a:rPr lang="de-DE" b="1" i="0" dirty="0">
                <a:effectLst/>
                <a:latin typeface="MentiText"/>
              </a:rPr>
              <a:t>52 05 15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2F53DA-9858-4A31-8AB1-20D4561F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19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96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AE6C6F-5A3C-4145-8F7A-EDB34618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LEGO-City: Krankenhaus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45E1-2B34-47AA-B3A6-10AAD63F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C25A3A-0043-4728-A948-144D7E2E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Legende: mit gebogener Linie mit Rahmen und Akzentuierungsbalken 5">
            <a:extLst>
              <a:ext uri="{FF2B5EF4-FFF2-40B4-BE49-F238E27FC236}">
                <a16:creationId xmlns:a16="http://schemas.microsoft.com/office/drawing/2014/main" id="{A45294D3-4A52-4040-A37C-BB2936382221}"/>
              </a:ext>
            </a:extLst>
          </p:cNvPr>
          <p:cNvSpPr/>
          <p:nvPr/>
        </p:nvSpPr>
        <p:spPr>
          <a:xfrm flipH="1">
            <a:off x="377806" y="365125"/>
            <a:ext cx="1960210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4291"/>
              <a:gd name="adj6" fmla="val -7214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2 Stockwerke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(1 Stockwerk = 8 Steine hoch)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7" name="Legende: mit gebogener Linie mit Rahmen und Akzentuierungsbalken 6">
            <a:extLst>
              <a:ext uri="{FF2B5EF4-FFF2-40B4-BE49-F238E27FC236}">
                <a16:creationId xmlns:a16="http://schemas.microsoft.com/office/drawing/2014/main" id="{E952ECDA-2C32-447B-B286-DE47B8150CCC}"/>
              </a:ext>
            </a:extLst>
          </p:cNvPr>
          <p:cNvSpPr/>
          <p:nvPr/>
        </p:nvSpPr>
        <p:spPr>
          <a:xfrm flipH="1">
            <a:off x="377805" y="154143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7527"/>
              <a:gd name="adj6" fmla="val -3527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 Tore für den Krankenwagen zur Verfügung stehen (8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8" name="Legende: mit gebogener Linie mit Rahmen und Akzentuierungsbalken 7">
            <a:extLst>
              <a:ext uri="{FF2B5EF4-FFF2-40B4-BE49-F238E27FC236}">
                <a16:creationId xmlns:a16="http://schemas.microsoft.com/office/drawing/2014/main" id="{524B661A-FB47-48EE-9EDE-4DB26FEB36FC}"/>
              </a:ext>
            </a:extLst>
          </p:cNvPr>
          <p:cNvSpPr/>
          <p:nvPr/>
        </p:nvSpPr>
        <p:spPr>
          <a:xfrm flipH="1">
            <a:off x="377805" y="286166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574"/>
              <a:gd name="adj6" fmla="val -38902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eine behinderten gerechte Tür zur Verfügung stehen (6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9" name="Legende: mit gebogener Linie mit Rahmen und Akzentuierungsbalken 8">
            <a:extLst>
              <a:ext uri="{FF2B5EF4-FFF2-40B4-BE49-F238E27FC236}">
                <a16:creationId xmlns:a16="http://schemas.microsoft.com/office/drawing/2014/main" id="{C0265BC5-C5F7-4F9D-A7E5-683787C087A6}"/>
              </a:ext>
            </a:extLst>
          </p:cNvPr>
          <p:cNvSpPr/>
          <p:nvPr/>
        </p:nvSpPr>
        <p:spPr>
          <a:xfrm flipH="1">
            <a:off x="377805" y="4148855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982"/>
              <a:gd name="adj6" fmla="val -39182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Aus Sicherheitsgründen sind im EG alle 5 Fenster nur jeweils ein Fenster (2  Einheiten hoch und mind. 3 Einheiten breit.)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Legende: mit gebogener Linie mit Rahmen und Akzentuierungsbalken 9">
            <a:extLst>
              <a:ext uri="{FF2B5EF4-FFF2-40B4-BE49-F238E27FC236}">
                <a16:creationId xmlns:a16="http://schemas.microsoft.com/office/drawing/2014/main" id="{52D621BA-7AA0-41A5-B684-DBA4AE82C247}"/>
              </a:ext>
            </a:extLst>
          </p:cNvPr>
          <p:cNvSpPr/>
          <p:nvPr/>
        </p:nvSpPr>
        <p:spPr>
          <a:xfrm flipH="1">
            <a:off x="377804" y="5503427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365"/>
              <a:gd name="adj6" fmla="val -6571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Haus darf max. 12 Einheiten  breit sein und max. 8 Einheiten tief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1" name="Legende: mit gebogener Linie mit Rahmen und Akzentuierungsbalken 10">
            <a:extLst>
              <a:ext uri="{FF2B5EF4-FFF2-40B4-BE49-F238E27FC236}">
                <a16:creationId xmlns:a16="http://schemas.microsoft.com/office/drawing/2014/main" id="{3617557F-5CB5-40DB-B3DF-E874D08B03CA}"/>
              </a:ext>
            </a:extLst>
          </p:cNvPr>
          <p:cNvSpPr/>
          <p:nvPr/>
        </p:nvSpPr>
        <p:spPr>
          <a:xfrm>
            <a:off x="8421241" y="365125"/>
            <a:ext cx="3531664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442"/>
              <a:gd name="adj6" fmla="val -26277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2. OG sollen den Patienten 8 große Fenster (3x3) einen schönen Blick ermöglichen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2" name="Legende: mit gebogener Linie mit Rahmen und Akzentuierungsbalken 11">
            <a:extLst>
              <a:ext uri="{FF2B5EF4-FFF2-40B4-BE49-F238E27FC236}">
                <a16:creationId xmlns:a16="http://schemas.microsoft.com/office/drawing/2014/main" id="{895910D2-FBE3-4DE3-A3BB-0CF4429B5649}"/>
              </a:ext>
            </a:extLst>
          </p:cNvPr>
          <p:cNvSpPr/>
          <p:nvPr/>
        </p:nvSpPr>
        <p:spPr>
          <a:xfrm>
            <a:off x="9670784" y="5503427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01277"/>
              <a:gd name="adj6" fmla="val -106472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Auf dem Dach muss mit einem Kreuz der Helikopter-Landeplatz markiert werden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3" name="Legende: mit gebogener Linie mit Rahmen und Akzentuierungsbalken 12">
            <a:extLst>
              <a:ext uri="{FF2B5EF4-FFF2-40B4-BE49-F238E27FC236}">
                <a16:creationId xmlns:a16="http://schemas.microsoft.com/office/drawing/2014/main" id="{191BB78A-DBC1-4470-A839-57744F3D9A27}"/>
              </a:ext>
            </a:extLst>
          </p:cNvPr>
          <p:cNvSpPr/>
          <p:nvPr/>
        </p:nvSpPr>
        <p:spPr>
          <a:xfrm>
            <a:off x="9670784" y="1353920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921"/>
              <a:gd name="adj6" fmla="val -50809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Der 2. Stock erstreckt sich über die gesamte Hausbreite (inkl. Notaufnahme)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AE6C6F-5A3C-4145-8F7A-EDB34618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LEGO-City: Wohnhaus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45E1-2B34-47AA-B3A6-10AAD63F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2346D7-CA59-4B79-B762-E9ADEA2E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Legende: mit gebogener Linie mit Rahmen und Akzentuierungsbalken 4">
            <a:extLst>
              <a:ext uri="{FF2B5EF4-FFF2-40B4-BE49-F238E27FC236}">
                <a16:creationId xmlns:a16="http://schemas.microsoft.com/office/drawing/2014/main" id="{096A05AB-2F91-4A06-9887-C0AEE27BF11B}"/>
              </a:ext>
            </a:extLst>
          </p:cNvPr>
          <p:cNvSpPr/>
          <p:nvPr/>
        </p:nvSpPr>
        <p:spPr>
          <a:xfrm flipH="1">
            <a:off x="377806" y="365125"/>
            <a:ext cx="1960210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9305"/>
              <a:gd name="adj6" fmla="val -6934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3 Stockwerke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(1 Stockwerk = 6 Steine hoch)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7" name="Legende: mit gebogener Linie mit Rahmen und Akzentuierungsbalken 6">
            <a:extLst>
              <a:ext uri="{FF2B5EF4-FFF2-40B4-BE49-F238E27FC236}">
                <a16:creationId xmlns:a16="http://schemas.microsoft.com/office/drawing/2014/main" id="{1BF5D812-43F6-49E3-847A-674AB6C8CC97}"/>
              </a:ext>
            </a:extLst>
          </p:cNvPr>
          <p:cNvSpPr/>
          <p:nvPr/>
        </p:nvSpPr>
        <p:spPr>
          <a:xfrm flipH="1">
            <a:off x="377805" y="154143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874"/>
              <a:gd name="adj6" fmla="val -5370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Jedes Stockwerk (außer EG) muss 10 Fenster haben (Fenster = 3 Steine hoch und mind. 3 Einheiten breit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8" name="Legende: mit gebogener Linie mit Rahmen und Akzentuierungsbalken 7">
            <a:extLst>
              <a:ext uri="{FF2B5EF4-FFF2-40B4-BE49-F238E27FC236}">
                <a16:creationId xmlns:a16="http://schemas.microsoft.com/office/drawing/2014/main" id="{606098F7-AB89-4DF6-91C3-AA9ED77A30E0}"/>
              </a:ext>
            </a:extLst>
          </p:cNvPr>
          <p:cNvSpPr/>
          <p:nvPr/>
        </p:nvSpPr>
        <p:spPr>
          <a:xfrm flipH="1">
            <a:off x="377805" y="286166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59"/>
              <a:gd name="adj6" fmla="val -41137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eine behinderten gerechte Tür zur Verfügung stehen (6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9" name="Legende: mit gebogener Linie mit Rahmen und Akzentuierungsbalken 8">
            <a:extLst>
              <a:ext uri="{FF2B5EF4-FFF2-40B4-BE49-F238E27FC236}">
                <a16:creationId xmlns:a16="http://schemas.microsoft.com/office/drawing/2014/main" id="{DE16757D-2219-4271-A638-7E0F160C75CC}"/>
              </a:ext>
            </a:extLst>
          </p:cNvPr>
          <p:cNvSpPr/>
          <p:nvPr/>
        </p:nvSpPr>
        <p:spPr>
          <a:xfrm flipH="1">
            <a:off x="377805" y="4148855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9904"/>
              <a:gd name="adj6" fmla="val -11236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Aus Sicherheitsgründen sind die 6 Fenster im EG nur 2 Einheiten hoch und mind. 3 Einheiten breit.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Legende: mit gebogener Linie mit Rahmen und Akzentuierungsbalken 9">
            <a:extLst>
              <a:ext uri="{FF2B5EF4-FFF2-40B4-BE49-F238E27FC236}">
                <a16:creationId xmlns:a16="http://schemas.microsoft.com/office/drawing/2014/main" id="{CA8B196E-73D0-42E8-A5E7-446362F4880D}"/>
              </a:ext>
            </a:extLst>
          </p:cNvPr>
          <p:cNvSpPr/>
          <p:nvPr/>
        </p:nvSpPr>
        <p:spPr>
          <a:xfrm flipH="1">
            <a:off x="377804" y="5503427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360"/>
              <a:gd name="adj6" fmla="val -11013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Haus darf max. 20 Einheiten  breit sein und </a:t>
            </a:r>
            <a:r>
              <a:rPr lang="de-DE" sz="1000" dirty="0" err="1">
                <a:solidFill>
                  <a:schemeClr val="bg1"/>
                </a:solidFill>
              </a:rPr>
              <a:t>max</a:t>
            </a:r>
            <a:r>
              <a:rPr lang="de-DE" sz="1000" dirty="0">
                <a:solidFill>
                  <a:schemeClr val="bg1"/>
                </a:solidFill>
              </a:rPr>
              <a:t> 8 Einheiten tief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1" name="Legende: mit gebogener Linie mit Rahmen und Akzentuierungsbalken 10">
            <a:extLst>
              <a:ext uri="{FF2B5EF4-FFF2-40B4-BE49-F238E27FC236}">
                <a16:creationId xmlns:a16="http://schemas.microsoft.com/office/drawing/2014/main" id="{F96BDFB9-BFE9-4634-98FA-B450B57C7A77}"/>
              </a:ext>
            </a:extLst>
          </p:cNvPr>
          <p:cNvSpPr/>
          <p:nvPr/>
        </p:nvSpPr>
        <p:spPr>
          <a:xfrm>
            <a:off x="9670784" y="5503427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530"/>
              <a:gd name="adj6" fmla="val -5392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Zum Hochwasserschutz muss das Haus auf einer massiven Bodenplatte stehen, die ein Stein hoch ist und jeweils 2 Einheiten überstehen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2" name="Legende: mit gebogener Linie mit Rahmen und Akzentuierungsbalken 11">
            <a:extLst>
              <a:ext uri="{FF2B5EF4-FFF2-40B4-BE49-F238E27FC236}">
                <a16:creationId xmlns:a16="http://schemas.microsoft.com/office/drawing/2014/main" id="{FCBCBE8C-735D-4B06-9724-827D1CCD1EC5}"/>
              </a:ext>
            </a:extLst>
          </p:cNvPr>
          <p:cNvSpPr/>
          <p:nvPr/>
        </p:nvSpPr>
        <p:spPr>
          <a:xfrm>
            <a:off x="9313739" y="365125"/>
            <a:ext cx="2639166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703"/>
              <a:gd name="adj6" fmla="val -2973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Gebäude benötigt ein Spitzdach und Kamin der einmal durch das ganze Gebäude reicht und durch die Fenster sichtbar sein muss.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3" name="Legende: mit gebogener Linie mit Rahmen und Akzentuierungsbalken 12">
            <a:extLst>
              <a:ext uri="{FF2B5EF4-FFF2-40B4-BE49-F238E27FC236}">
                <a16:creationId xmlns:a16="http://schemas.microsoft.com/office/drawing/2014/main" id="{D2414811-D543-4144-82FA-217CAD231627}"/>
              </a:ext>
            </a:extLst>
          </p:cNvPr>
          <p:cNvSpPr/>
          <p:nvPr/>
        </p:nvSpPr>
        <p:spPr>
          <a:xfrm>
            <a:off x="9670784" y="1353920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475"/>
              <a:gd name="adj6" fmla="val -67124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Kinder in dem Haus wohnen müssen die Tür verschließbar sein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AE6C6F-5A3C-4145-8F7A-EDB34618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LEGO-City: Einkaufsmöglichkeit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45E1-2B34-47AA-B3A6-10AAD63F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767220-7143-4D16-A668-2E123E5C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Legende: mit gebogener Linie mit Rahmen und Akzentuierungsbalken 4">
            <a:extLst>
              <a:ext uri="{FF2B5EF4-FFF2-40B4-BE49-F238E27FC236}">
                <a16:creationId xmlns:a16="http://schemas.microsoft.com/office/drawing/2014/main" id="{49FF0D89-E5F2-416D-A79D-874E7FBAAA0B}"/>
              </a:ext>
            </a:extLst>
          </p:cNvPr>
          <p:cNvSpPr/>
          <p:nvPr/>
        </p:nvSpPr>
        <p:spPr>
          <a:xfrm flipH="1">
            <a:off x="377806" y="365125"/>
            <a:ext cx="1960210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9305"/>
              <a:gd name="adj6" fmla="val -69348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3 Stockwerke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(1 Stockwerk = 6 Steine hoch)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6" name="Legende: mit gebogener Linie mit Rahmen und Akzentuierungsbalken 5">
            <a:extLst>
              <a:ext uri="{FF2B5EF4-FFF2-40B4-BE49-F238E27FC236}">
                <a16:creationId xmlns:a16="http://schemas.microsoft.com/office/drawing/2014/main" id="{19E4CCAD-408A-4F48-A600-3CEB487ADC68}"/>
              </a:ext>
            </a:extLst>
          </p:cNvPr>
          <p:cNvSpPr/>
          <p:nvPr/>
        </p:nvSpPr>
        <p:spPr>
          <a:xfrm flipH="1">
            <a:off x="377805" y="154143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874"/>
              <a:gd name="adj6" fmla="val -5370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Jedes Stockwerk (außer EG) muss 10 Fenster haben (Fenster = 3 Steine hoch und mind. 3 Einheiten breit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7" name="Legende: mit gebogener Linie mit Rahmen und Akzentuierungsbalken 6">
            <a:extLst>
              <a:ext uri="{FF2B5EF4-FFF2-40B4-BE49-F238E27FC236}">
                <a16:creationId xmlns:a16="http://schemas.microsoft.com/office/drawing/2014/main" id="{AE27694D-BD67-4158-9E84-071C9C4D460D}"/>
              </a:ext>
            </a:extLst>
          </p:cNvPr>
          <p:cNvSpPr/>
          <p:nvPr/>
        </p:nvSpPr>
        <p:spPr>
          <a:xfrm flipH="1">
            <a:off x="377805" y="2861664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59"/>
              <a:gd name="adj6" fmla="val -41137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Im EG muss eine behinderten gerechte Tür zur Verfügung stehen (6 Einheiten breit und 5 Steine hoch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8" name="Legende: mit gebogener Linie mit Rahmen und Akzentuierungsbalken 7">
            <a:extLst>
              <a:ext uri="{FF2B5EF4-FFF2-40B4-BE49-F238E27FC236}">
                <a16:creationId xmlns:a16="http://schemas.microsoft.com/office/drawing/2014/main" id="{A259D02D-80A2-4287-837C-562093C04AFE}"/>
              </a:ext>
            </a:extLst>
          </p:cNvPr>
          <p:cNvSpPr/>
          <p:nvPr/>
        </p:nvSpPr>
        <p:spPr>
          <a:xfrm flipH="1">
            <a:off x="377805" y="4148855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9904"/>
              <a:gd name="adj6" fmla="val -11236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Aus Sicherheitsgründen sind die 6 Fenster im EG nur 2 Einheiten hoch und mind. 3 Einheiten breit.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9" name="Legende: mit gebogener Linie mit Rahmen und Akzentuierungsbalken 8">
            <a:extLst>
              <a:ext uri="{FF2B5EF4-FFF2-40B4-BE49-F238E27FC236}">
                <a16:creationId xmlns:a16="http://schemas.microsoft.com/office/drawing/2014/main" id="{E9B4A320-6371-4A1B-9258-2F87C4068A84}"/>
              </a:ext>
            </a:extLst>
          </p:cNvPr>
          <p:cNvSpPr/>
          <p:nvPr/>
        </p:nvSpPr>
        <p:spPr>
          <a:xfrm flipH="1">
            <a:off x="377804" y="5503427"/>
            <a:ext cx="196021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360"/>
              <a:gd name="adj6" fmla="val -110131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Haus darf max. 20 Einheiten  breit sein und </a:t>
            </a:r>
            <a:r>
              <a:rPr lang="de-DE" sz="1000" dirty="0" err="1">
                <a:solidFill>
                  <a:schemeClr val="bg1"/>
                </a:solidFill>
              </a:rPr>
              <a:t>max</a:t>
            </a:r>
            <a:r>
              <a:rPr lang="de-DE" sz="1000" dirty="0">
                <a:solidFill>
                  <a:schemeClr val="bg1"/>
                </a:solidFill>
              </a:rPr>
              <a:t> 8 Einheiten tief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Legende: mit gebogener Linie mit Rahmen und Akzentuierungsbalken 9">
            <a:extLst>
              <a:ext uri="{FF2B5EF4-FFF2-40B4-BE49-F238E27FC236}">
                <a16:creationId xmlns:a16="http://schemas.microsoft.com/office/drawing/2014/main" id="{EEFB8C30-AA9B-417B-99C7-F8E9B9B0DCB1}"/>
              </a:ext>
            </a:extLst>
          </p:cNvPr>
          <p:cNvSpPr/>
          <p:nvPr/>
        </p:nvSpPr>
        <p:spPr>
          <a:xfrm>
            <a:off x="9670784" y="5503427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808"/>
              <a:gd name="adj6" fmla="val -33534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Zum Hochwasserschutz muss das Haus auf einer massiven Bodenplatte stehen, die ein Stein hoch ist und jeweils 2 Einheiten überstehen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1" name="Legende: mit gebogener Linie mit Rahmen und Akzentuierungsbalken 10">
            <a:extLst>
              <a:ext uri="{FF2B5EF4-FFF2-40B4-BE49-F238E27FC236}">
                <a16:creationId xmlns:a16="http://schemas.microsoft.com/office/drawing/2014/main" id="{4F75D411-2F33-4307-A3B5-D42320BAA5C2}"/>
              </a:ext>
            </a:extLst>
          </p:cNvPr>
          <p:cNvSpPr/>
          <p:nvPr/>
        </p:nvSpPr>
        <p:spPr>
          <a:xfrm>
            <a:off x="9313739" y="365125"/>
            <a:ext cx="2639166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703"/>
              <a:gd name="adj6" fmla="val -29736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Gebäude benötigt ein Spitzdach und Aufzugsschacht (4x4) der einmal durch das ganze Gebäude reicht und durch die Fenster sichtbar sein muss.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2" name="Legende: mit gebogener Linie mit Rahmen und Akzentuierungsbalken 11">
            <a:extLst>
              <a:ext uri="{FF2B5EF4-FFF2-40B4-BE49-F238E27FC236}">
                <a16:creationId xmlns:a16="http://schemas.microsoft.com/office/drawing/2014/main" id="{368CD9BC-99E6-4848-9519-7F971F21AB97}"/>
              </a:ext>
            </a:extLst>
          </p:cNvPr>
          <p:cNvSpPr/>
          <p:nvPr/>
        </p:nvSpPr>
        <p:spPr>
          <a:xfrm>
            <a:off x="9670784" y="1353920"/>
            <a:ext cx="2282121" cy="74091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475"/>
              <a:gd name="adj6" fmla="val -67124"/>
            </a:avLst>
          </a:prstGeom>
          <a:solidFill>
            <a:srgbClr val="04736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Das Kinder in dem Haus wohnen müssen die Tür verschließbar sein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149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580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ECEC4-C703-436F-B4C6-17F94416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Scrum Certification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02DEC4-50DF-42B4-8D76-06BA20E8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3233" cy="4351338"/>
          </a:xfrm>
        </p:spPr>
        <p:txBody>
          <a:bodyPr/>
          <a:lstStyle/>
          <a:p>
            <a:pPr lvl="0"/>
            <a:r>
              <a:rPr lang="en-US" dirty="0">
                <a:sym typeface="Arial"/>
                <a:hlinkClick r:id="rId3"/>
              </a:rPr>
              <a:t>https://www.scrum.org/open-assessments</a:t>
            </a:r>
            <a:endParaRPr lang="en-US" dirty="0">
              <a:sym typeface="Arial"/>
            </a:endParaRPr>
          </a:p>
          <a:p>
            <a:pPr lvl="0"/>
            <a:r>
              <a:rPr lang="en-US" dirty="0">
                <a:sym typeface="Arial"/>
              </a:rPr>
              <a:t>30 Questions in 30 Minutes</a:t>
            </a:r>
          </a:p>
          <a:p>
            <a:pPr lvl="0"/>
            <a:r>
              <a:rPr lang="en-US" dirty="0">
                <a:sym typeface="Arial"/>
              </a:rPr>
              <a:t>85% Pass Mark ⇒ 26 Correct Answers</a:t>
            </a:r>
          </a:p>
          <a:p>
            <a:pPr lvl="0"/>
            <a:endParaRPr lang="en-US" dirty="0">
              <a:sym typeface="Arial"/>
            </a:endParaRPr>
          </a:p>
        </p:txBody>
      </p:sp>
      <p:pic>
        <p:nvPicPr>
          <p:cNvPr id="6" name="Google Shape;730;p104">
            <a:extLst>
              <a:ext uri="{FF2B5EF4-FFF2-40B4-BE49-F238E27FC236}">
                <a16:creationId xmlns:a16="http://schemas.microsoft.com/office/drawing/2014/main" id="{60693CC1-8282-4E28-B87F-5CC553D610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8310" y="1690688"/>
            <a:ext cx="654014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581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ECEC4-C703-436F-B4C6-17F94416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Scrum Master Certifications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02DEC4-50DF-42B4-8D76-06BA20E8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3233" cy="435133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ym typeface="Arial"/>
                <a:hlinkClick r:id="rId3"/>
              </a:rPr>
              <a:t>https://www.scrum.org/professional-scrum-certifications/professional-scrum-master-assessments</a:t>
            </a:r>
            <a:endParaRPr lang="en-US" dirty="0">
              <a:sym typeface="Arial"/>
            </a:endParaRPr>
          </a:p>
          <a:p>
            <a:pPr lvl="0"/>
            <a:r>
              <a:rPr lang="en-US" dirty="0">
                <a:sym typeface="Arial"/>
              </a:rPr>
              <a:t>80 Questions in 60 Minutes</a:t>
            </a:r>
          </a:p>
          <a:p>
            <a:pPr lvl="0"/>
            <a:r>
              <a:rPr lang="en-US" dirty="0">
                <a:sym typeface="Arial"/>
              </a:rPr>
              <a:t>85% Pass Mark</a:t>
            </a:r>
          </a:p>
          <a:p>
            <a:pPr marL="0" lvl="0" indent="0">
              <a:buNone/>
            </a:pPr>
            <a:endParaRPr lang="en-US" dirty="0">
              <a:sym typeface="Arial"/>
            </a:endParaRPr>
          </a:p>
        </p:txBody>
      </p:sp>
      <p:pic>
        <p:nvPicPr>
          <p:cNvPr id="5" name="Google Shape;749;p106">
            <a:extLst>
              <a:ext uri="{FF2B5EF4-FFF2-40B4-BE49-F238E27FC236}">
                <a16:creationId xmlns:a16="http://schemas.microsoft.com/office/drawing/2014/main" id="{B50B109B-0EBA-434C-93E8-537CB53B53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6480" y="1942850"/>
            <a:ext cx="5335041" cy="39896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50;p106">
            <a:extLst>
              <a:ext uri="{FF2B5EF4-FFF2-40B4-BE49-F238E27FC236}">
                <a16:creationId xmlns:a16="http://schemas.microsoft.com/office/drawing/2014/main" id="{F35DD653-05CB-4CE9-8B70-5D958216A0B7}"/>
              </a:ext>
            </a:extLst>
          </p:cNvPr>
          <p:cNvSpPr/>
          <p:nvPr/>
        </p:nvSpPr>
        <p:spPr>
          <a:xfrm>
            <a:off x="9576048" y="2122870"/>
            <a:ext cx="1656184" cy="1512168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51;p106">
            <a:extLst>
              <a:ext uri="{FF2B5EF4-FFF2-40B4-BE49-F238E27FC236}">
                <a16:creationId xmlns:a16="http://schemas.microsoft.com/office/drawing/2014/main" id="{500F229B-68EC-43B2-A2C7-B420370C9F03}"/>
              </a:ext>
            </a:extLst>
          </p:cNvPr>
          <p:cNvSpPr/>
          <p:nvPr/>
        </p:nvSpPr>
        <p:spPr>
          <a:xfrm>
            <a:off x="8351912" y="4175099"/>
            <a:ext cx="1656184" cy="1512168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94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850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Kanban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670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14666"/>
          <a:stretch/>
        </p:blipFill>
        <p:spPr>
          <a:xfrm>
            <a:off x="199231" y="788670"/>
            <a:ext cx="9964737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 descr="Ähnliches Foto"/>
          <p:cNvPicPr preferRelativeResize="0"/>
          <p:nvPr/>
        </p:nvPicPr>
        <p:blipFill rotWithShape="1">
          <a:blip r:embed="rId4">
            <a:alphaModFix/>
          </a:blip>
          <a:srcRect l="6458" t="9778" r="70943" b="62056"/>
          <a:stretch/>
        </p:blipFill>
        <p:spPr>
          <a:xfrm rot="3238751">
            <a:off x="9126920" y="-35413"/>
            <a:ext cx="3198377" cy="274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9268-B832-422C-AD28-EF3E45D9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3D5F-9F1D-44D3-AE71-DCD79EC81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Kanban Core Practices - Merlin Project">
            <a:extLst>
              <a:ext uri="{FF2B5EF4-FFF2-40B4-BE49-F238E27FC236}">
                <a16:creationId xmlns:a16="http://schemas.microsoft.com/office/drawing/2014/main" id="{F2EEA788-4EC2-48A7-A66F-099A1DFD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0"/>
            <a:ext cx="9036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9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84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4BB18-17B2-43C4-A4F0-7D9A2D53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1" y="576000"/>
            <a:ext cx="6382543" cy="4269921"/>
          </a:xfrm>
          <a:prstGeom prst="rect">
            <a:avLst/>
          </a:prstGeom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Stellt</a:t>
            </a:r>
            <a:r>
              <a:rPr lang="en-DE" dirty="0"/>
              <a:t> so </a:t>
            </a:r>
            <a:r>
              <a:rPr lang="en-DE" dirty="0" err="1"/>
              <a:t>viele</a:t>
            </a:r>
            <a:r>
              <a:rPr lang="en-DE" dirty="0"/>
              <a:t> </a:t>
            </a:r>
            <a:r>
              <a:rPr lang="en-DE" dirty="0" err="1"/>
              <a:t>Papierflugzeuge</a:t>
            </a:r>
            <a:r>
              <a:rPr lang="en-DE" dirty="0"/>
              <a:t> her </a:t>
            </a:r>
            <a:r>
              <a:rPr lang="en-DE" dirty="0" err="1"/>
              <a:t>wie</a:t>
            </a:r>
            <a:r>
              <a:rPr lang="en-DE" dirty="0"/>
              <a:t> </a:t>
            </a:r>
            <a:r>
              <a:rPr lang="en-DE" dirty="0" err="1"/>
              <a:t>möglich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Akzeptanzkriterien</a:t>
            </a:r>
            <a:r>
              <a:rPr lang="en-DE" dirty="0"/>
              <a:t>: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wurde</a:t>
            </a:r>
            <a:r>
              <a:rPr lang="en-DE" dirty="0"/>
              <a:t> </a:t>
            </a:r>
            <a:r>
              <a:rPr lang="en-DE" dirty="0" err="1"/>
              <a:t>getestet</a:t>
            </a:r>
            <a:r>
              <a:rPr lang="en-DE" dirty="0"/>
              <a:t> &amp; </a:t>
            </a:r>
            <a:r>
              <a:rPr lang="en-DE" dirty="0" err="1"/>
              <a:t>fliegt</a:t>
            </a:r>
            <a:r>
              <a:rPr lang="en-DE" dirty="0"/>
              <a:t> min. 3m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ist</a:t>
            </a:r>
            <a:r>
              <a:rPr lang="en-DE" dirty="0"/>
              <a:t> </a:t>
            </a:r>
            <a:r>
              <a:rPr lang="en-DE" dirty="0" err="1"/>
              <a:t>weiß</a:t>
            </a:r>
            <a:r>
              <a:rPr lang="en-DE" dirty="0"/>
              <a:t> </a:t>
            </a:r>
            <a:r>
              <a:rPr lang="en-DE" dirty="0" err="1"/>
              <a:t>mit</a:t>
            </a:r>
            <a:r>
              <a:rPr lang="en-DE" dirty="0"/>
              <a:t> </a:t>
            </a:r>
            <a:r>
              <a:rPr lang="en-DE" dirty="0" err="1"/>
              <a:t>farbigen</a:t>
            </a:r>
            <a:r>
              <a:rPr lang="en-DE" dirty="0"/>
              <a:t> </a:t>
            </a:r>
            <a:r>
              <a:rPr lang="en-DE" dirty="0" err="1"/>
              <a:t>Verzierungen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F</a:t>
            </a:r>
            <a:r>
              <a:rPr lang="de-DE" dirty="0"/>
              <a:t>l</a:t>
            </a:r>
            <a:r>
              <a:rPr lang="en-DE" dirty="0" err="1"/>
              <a:t>ugzeug</a:t>
            </a:r>
            <a:r>
              <a:rPr lang="en-DE" dirty="0"/>
              <a:t> hat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eindeutige</a:t>
            </a:r>
            <a:r>
              <a:rPr lang="en-DE" dirty="0"/>
              <a:t> </a:t>
            </a:r>
            <a:r>
              <a:rPr lang="en-DE" dirty="0" err="1"/>
              <a:t>Typennummer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/>
              <a:t>Alle </a:t>
            </a:r>
            <a:r>
              <a:rPr lang="en-DE" dirty="0" err="1"/>
              <a:t>Flugzeuge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gleich</a:t>
            </a:r>
            <a:r>
              <a:rPr lang="en-DE" dirty="0"/>
              <a:t> </a:t>
            </a:r>
            <a:r>
              <a:rPr lang="en-DE" dirty="0" err="1"/>
              <a:t>groß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</a:t>
            </a:r>
            <a:r>
              <a:rPr lang="en-DE" dirty="0"/>
              <a:t> Kanban-Board </a:t>
            </a:r>
            <a:r>
              <a:rPr lang="en-DE" dirty="0" err="1"/>
              <a:t>nach</a:t>
            </a:r>
            <a:r>
              <a:rPr lang="en-DE" dirty="0"/>
              <a:t> den 6 Core Practices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Präesentiert</a:t>
            </a:r>
            <a:r>
              <a:rPr lang="en-DE" dirty="0"/>
              <a:t> </a:t>
            </a:r>
            <a:r>
              <a:rPr lang="en-DE" dirty="0" err="1"/>
              <a:t>euer</a:t>
            </a:r>
            <a:r>
              <a:rPr lang="en-DE" dirty="0"/>
              <a:t> Board &amp; </a:t>
            </a:r>
            <a:r>
              <a:rPr lang="en-DE" dirty="0" err="1"/>
              <a:t>euer</a:t>
            </a:r>
            <a:r>
              <a:rPr lang="en-DE" dirty="0"/>
              <a:t> </a:t>
            </a:r>
            <a:r>
              <a:rPr lang="en-DE" dirty="0" err="1"/>
              <a:t>Vorgehen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</a:t>
            </a:r>
            <a:r>
              <a:rPr lang="de-DE" dirty="0"/>
              <a:t>– </a:t>
            </a:r>
            <a:r>
              <a:rPr lang="en-DE" dirty="0"/>
              <a:t>Paper planes </a:t>
            </a:r>
            <a:r>
              <a:rPr lang="de-DE" dirty="0"/>
              <a:t>– </a:t>
            </a:r>
            <a:r>
              <a:rPr lang="en-DE" dirty="0"/>
              <a:t>4</a:t>
            </a:r>
            <a:r>
              <a:rPr lang="de-DE" dirty="0"/>
              <a:t>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kanbanize.com/kanban-resources/getting-started/what-is-kanban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dzone.com/articles/kanban-paper-airplane-factory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inovex.de/fileadmin/files/Vortraege/kanban-paper-airplanes-dominik-jungowski-2014.pdf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31287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72CDD-5446-4407-B6A3-BD7DE71DB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61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48AD6-7D89-4BEF-8EAF-FED5E1BA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E6E39-2034-4355-83E0-5AE6FF30B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Jira | Software zur Vorgangs- und Projektverfolgung">
            <a:extLst>
              <a:ext uri="{FF2B5EF4-FFF2-40B4-BE49-F238E27FC236}">
                <a16:creationId xmlns:a16="http://schemas.microsoft.com/office/drawing/2014/main" id="{84576EF7-00BD-4F9B-A93B-489DA220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8"/>
            <a:ext cx="12192000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32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W</a:t>
            </a:r>
            <a:r>
              <a:rPr lang="en-DE" dirty="0" err="1"/>
              <a:t>ie</a:t>
            </a:r>
            <a:r>
              <a:rPr lang="de-DE" dirty="0"/>
              <a:t> tue ich </a:t>
            </a:r>
            <a:r>
              <a:rPr lang="en-DE" dirty="0"/>
              <a:t>Kanban </a:t>
            </a:r>
            <a:r>
              <a:rPr lang="de-DE" dirty="0"/>
              <a:t>mit JIRA?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Kanban Board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/>
              <a:t>Workflow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Issue Count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Work in Progress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Days in Column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Cycle-Time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in </a:t>
            </a:r>
            <a:r>
              <a:rPr lang="de-DE" dirty="0"/>
              <a:t>JIRA – Teacher Tutorial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atlassian.com/agile/kanban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atlassian.com/agile/tutorials/how-to-do-kanban-with-jira-software</a:t>
            </a: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169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163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Iterative &amp; Incremental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422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3043D-3A12-46A1-8414-C63242295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AF79A-0085-4060-BB16-2278794A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Unfinished portrait of General Bonaparte - Wikipedia">
            <a:extLst>
              <a:ext uri="{FF2B5EF4-FFF2-40B4-BE49-F238E27FC236}">
                <a16:creationId xmlns:a16="http://schemas.microsoft.com/office/drawing/2014/main" id="{DCBBA19E-BEFC-4B67-BD64-A461F27E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52" y="287997"/>
            <a:ext cx="4883096" cy="62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509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22AA8-1697-4ADE-88EE-81D336C6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8D71C-634E-4A86-90B9-1D412E0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Online Media 4" title="Making sense of MVP (Minimum Viable Product)">
            <a:hlinkClick r:id="" action="ppaction://media"/>
            <a:extLst>
              <a:ext uri="{FF2B5EF4-FFF2-40B4-BE49-F238E27FC236}">
                <a16:creationId xmlns:a16="http://schemas.microsoft.com/office/drawing/2014/main" id="{48A5A215-9B19-41F2-8F17-F85D64A654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F77D5-2EE4-4EB8-A4FF-12FE4D990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C64DA7-9966-46B5-A84E-4169FCC2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Skateboards vs. Cars Revisited | Silicon Valley Product Group">
            <a:extLst>
              <a:ext uri="{FF2B5EF4-FFF2-40B4-BE49-F238E27FC236}">
                <a16:creationId xmlns:a16="http://schemas.microsoft.com/office/drawing/2014/main" id="{CE5F209B-8B3E-4992-B31F-EC69AE0C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731" y="386564"/>
            <a:ext cx="8166538" cy="60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24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</a:t>
            </a:r>
            <a:r>
              <a:rPr lang="de-DE" dirty="0"/>
              <a:t>: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Zeitleiste</a:t>
            </a:r>
            <a:r>
              <a:rPr lang="en-DE" dirty="0"/>
              <a:t> </a:t>
            </a:r>
            <a:r>
              <a:rPr lang="en-DE" dirty="0" err="1"/>
              <a:t>aller</a:t>
            </a:r>
            <a:r>
              <a:rPr lang="en-DE" dirty="0"/>
              <a:t> Dinge, die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dem </a:t>
            </a:r>
            <a:r>
              <a:rPr lang="en-DE" dirty="0" err="1"/>
              <a:t>Aufstehen</a:t>
            </a:r>
            <a:r>
              <a:rPr lang="en-DE" dirty="0"/>
              <a:t> tut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J</a:t>
            </a:r>
            <a:r>
              <a:rPr lang="en-DE" dirty="0" err="1"/>
              <a:t>eder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individuelle</a:t>
            </a:r>
            <a:r>
              <a:rPr lang="en-DE" dirty="0"/>
              <a:t> </a:t>
            </a:r>
            <a:r>
              <a:rPr lang="en-DE" dirty="0" err="1"/>
              <a:t>Liste</a:t>
            </a:r>
            <a:r>
              <a:rPr lang="en-DE" dirty="0"/>
              <a:t> (5min)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Grupiert</a:t>
            </a:r>
            <a:r>
              <a:rPr lang="en-DE" dirty="0"/>
              <a:t> &amp; </a:t>
            </a: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individuellen</a:t>
            </a:r>
            <a:r>
              <a:rPr lang="en-DE" dirty="0"/>
              <a:t> Listen in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gemeinsame</a:t>
            </a:r>
            <a:r>
              <a:rPr lang="en-DE" dirty="0"/>
              <a:t> (5min)</a:t>
            </a:r>
          </a:p>
          <a:p>
            <a:pPr lvl="1" indent="-457200">
              <a:spcBef>
                <a:spcPts val="1400"/>
              </a:spcBef>
              <a:buSzPts val="2400"/>
              <a:buAutoNum type="arabicPeriod"/>
            </a:pP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Punkte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Zeit von links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rechts</a:t>
            </a:r>
            <a:endParaRPr lang="en-DE" dirty="0"/>
          </a:p>
          <a:p>
            <a:pPr lvl="1" indent="-457200">
              <a:spcBef>
                <a:spcPts val="1400"/>
              </a:spcBef>
              <a:buSzPts val="2400"/>
              <a:buAutoNum type="arabicPeriod"/>
            </a:pPr>
            <a:r>
              <a:rPr lang="en-DE" dirty="0"/>
              <a:t>Und </a:t>
            </a: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Punkte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Wichtigkeit</a:t>
            </a:r>
            <a:r>
              <a:rPr lang="en-DE" dirty="0"/>
              <a:t> von </a:t>
            </a:r>
            <a:r>
              <a:rPr lang="en-DE" dirty="0" err="1"/>
              <a:t>oben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unten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Iterative &amp; Incremental </a:t>
            </a:r>
            <a:r>
              <a:rPr lang="de-DE" dirty="0"/>
              <a:t>– </a:t>
            </a:r>
            <a:r>
              <a:rPr lang="en-DE" dirty="0"/>
              <a:t>Morning Routine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</a:rPr>
              <a:t>medium.com/agileactors/the-minimum-viable-product-explained-8f1187ca7cec</a:t>
            </a: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agilesparks.com/blog/wake-up-in-the-morning-game/</a:t>
            </a:r>
          </a:p>
        </p:txBody>
      </p:sp>
    </p:spTree>
    <p:extLst>
      <p:ext uri="{BB962C8B-B14F-4D97-AF65-F5344CB8AC3E}">
        <p14:creationId xmlns:p14="http://schemas.microsoft.com/office/powerpoint/2010/main" val="3016729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70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</a:t>
            </a:r>
            <a:r>
              <a:rPr lang="de-DE" dirty="0"/>
              <a:t>: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Zeitleiste</a:t>
            </a:r>
            <a:r>
              <a:rPr lang="en-DE" dirty="0"/>
              <a:t> </a:t>
            </a:r>
            <a:r>
              <a:rPr lang="en-DE" dirty="0" err="1"/>
              <a:t>aller</a:t>
            </a:r>
            <a:r>
              <a:rPr lang="en-DE" dirty="0"/>
              <a:t> Dinge, die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dem </a:t>
            </a:r>
            <a:r>
              <a:rPr lang="en-DE" dirty="0" err="1"/>
              <a:t>Aufstehen</a:t>
            </a:r>
            <a:r>
              <a:rPr lang="en-DE" dirty="0"/>
              <a:t> tut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marL="0" indent="0">
              <a:buNone/>
            </a:pPr>
            <a:r>
              <a:rPr lang="en-DE" dirty="0"/>
              <a:t>3. </a:t>
            </a:r>
            <a:r>
              <a:rPr lang="de-DE" dirty="0"/>
              <a:t>I</a:t>
            </a:r>
            <a:r>
              <a:rPr lang="en-DE" dirty="0"/>
              <a:t>hr </a:t>
            </a:r>
            <a:r>
              <a:rPr lang="en-DE" dirty="0" err="1"/>
              <a:t>habt</a:t>
            </a:r>
            <a:r>
              <a:rPr lang="en-DE" dirty="0"/>
              <a:t> </a:t>
            </a:r>
            <a:r>
              <a:rPr lang="en-DE" dirty="0" err="1"/>
              <a:t>euren</a:t>
            </a:r>
            <a:r>
              <a:rPr lang="en-DE" dirty="0"/>
              <a:t> </a:t>
            </a:r>
            <a:r>
              <a:rPr lang="en-DE" dirty="0" err="1"/>
              <a:t>Wecker</a:t>
            </a:r>
            <a:r>
              <a:rPr lang="en-DE" dirty="0"/>
              <a:t> </a:t>
            </a:r>
            <a:r>
              <a:rPr lang="en-DE" dirty="0" err="1"/>
              <a:t>nicht</a:t>
            </a:r>
            <a:r>
              <a:rPr lang="en-DE" dirty="0"/>
              <a:t> </a:t>
            </a:r>
            <a:r>
              <a:rPr lang="en-DE" dirty="0" err="1"/>
              <a:t>gehört</a:t>
            </a:r>
            <a:r>
              <a:rPr lang="en-DE" dirty="0"/>
              <a:t> und </a:t>
            </a:r>
            <a:r>
              <a:rPr lang="en-DE" dirty="0" err="1"/>
              <a:t>nur</a:t>
            </a:r>
            <a:r>
              <a:rPr lang="en-DE" dirty="0"/>
              <a:t> 15 </a:t>
            </a:r>
            <a:r>
              <a:rPr lang="en-DE" dirty="0" err="1"/>
              <a:t>Minuten</a:t>
            </a:r>
            <a:r>
              <a:rPr lang="en-DE" dirty="0"/>
              <a:t> um </a:t>
            </a:r>
            <a:r>
              <a:rPr lang="en-DE" dirty="0" err="1"/>
              <a:t>aus</a:t>
            </a:r>
            <a:r>
              <a:rPr lang="en-DE" dirty="0"/>
              <a:t> dem Haus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kommen</a:t>
            </a:r>
            <a:r>
              <a:rPr lang="en-DE" dirty="0"/>
              <a:t> – </a:t>
            </a:r>
            <a:r>
              <a:rPr lang="en-DE" dirty="0" err="1"/>
              <a:t>streicht</a:t>
            </a:r>
            <a:r>
              <a:rPr lang="en-DE" dirty="0"/>
              <a:t> </a:t>
            </a:r>
            <a:r>
              <a:rPr lang="en-DE" dirty="0" err="1"/>
              <a:t>alles</a:t>
            </a:r>
            <a:r>
              <a:rPr lang="en-DE" dirty="0"/>
              <a:t> </a:t>
            </a:r>
            <a:r>
              <a:rPr lang="en-DE" dirty="0" err="1"/>
              <a:t>durch</a:t>
            </a:r>
            <a:r>
              <a:rPr lang="en-DE" dirty="0"/>
              <a:t>, was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weglassen</a:t>
            </a:r>
            <a:r>
              <a:rPr lang="en-DE" dirty="0"/>
              <a:t> </a:t>
            </a:r>
            <a:r>
              <a:rPr lang="en-DE" dirty="0" err="1"/>
              <a:t>könnt</a:t>
            </a:r>
            <a:r>
              <a:rPr lang="en-DE" dirty="0"/>
              <a:t> (5min)</a:t>
            </a:r>
          </a:p>
          <a:p>
            <a:pPr marL="0" indent="0"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Iterative &amp; Incremental </a:t>
            </a:r>
            <a:r>
              <a:rPr lang="de-DE" dirty="0"/>
              <a:t>– </a:t>
            </a:r>
            <a:r>
              <a:rPr lang="en-DE" dirty="0"/>
              <a:t>Morning Routine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</a:rPr>
              <a:t>medium.com/agileactors/the-minimum-viable-product-explained-8f1187ca7cec</a:t>
            </a: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agilesparks.com/blog/wake-up-in-the-morning-game/</a:t>
            </a:r>
          </a:p>
        </p:txBody>
      </p:sp>
    </p:spTree>
    <p:extLst>
      <p:ext uri="{BB962C8B-B14F-4D97-AF65-F5344CB8AC3E}">
        <p14:creationId xmlns:p14="http://schemas.microsoft.com/office/powerpoint/2010/main" val="2666912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384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e,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&amp; </a:t>
            </a:r>
            <a:r>
              <a:rPr lang="en-DE" sz="1800" dirty="0" err="1">
                <a:solidFill>
                  <a:schemeClr val="lt1"/>
                </a:solidFill>
              </a:rPr>
              <a:t>verän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s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c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 err="1">
                <a:solidFill>
                  <a:schemeClr val="lt1"/>
                </a:solidFill>
              </a:rPr>
              <a:t>mework</a:t>
            </a:r>
            <a:r>
              <a:rPr lang="en-DE" sz="1800" dirty="0">
                <a:solidFill>
                  <a:schemeClr val="lt1"/>
                </a:solidFill>
              </a:rPr>
              <a:t> verstehen, </a:t>
            </a:r>
            <a:r>
              <a:rPr lang="en-DE" sz="1800" dirty="0" err="1">
                <a:solidFill>
                  <a:schemeClr val="lt1"/>
                </a:solidFill>
              </a:rPr>
              <a:t>erklären</a:t>
            </a:r>
            <a:r>
              <a:rPr lang="en-DE" sz="1800" dirty="0">
                <a:solidFill>
                  <a:schemeClr val="lt1"/>
                </a:solidFill>
              </a:rPr>
              <a:t> &amp; </a:t>
            </a:r>
            <a:r>
              <a:rPr lang="en-DE" sz="1800" dirty="0" err="1">
                <a:solidFill>
                  <a:schemeClr val="lt1"/>
                </a:solidFill>
              </a:rPr>
              <a:t>anwenden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</a:t>
            </a:r>
            <a:r>
              <a:rPr lang="en-DE" sz="1800" dirty="0" err="1">
                <a:solidFill>
                  <a:schemeClr val="lt1"/>
                </a:solidFill>
              </a:rPr>
              <a:t>Iterati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m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s 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, </a:t>
            </a:r>
            <a:r>
              <a:rPr lang="en-DE" sz="1800" dirty="0" err="1">
                <a:solidFill>
                  <a:schemeClr val="lt1"/>
                </a:solidFill>
              </a:rPr>
              <a:t>Vor</a:t>
            </a:r>
            <a:r>
              <a:rPr lang="en-DE" sz="1800" dirty="0">
                <a:solidFill>
                  <a:schemeClr val="lt1"/>
                </a:solidFill>
              </a:rPr>
              <a:t>- und N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c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en-DE" sz="1800" dirty="0" err="1">
                <a:solidFill>
                  <a:schemeClr val="lt1"/>
                </a:solidFill>
              </a:rPr>
              <a:t>nennen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805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12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-23648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43244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738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Kahoot! APK Baixar para Android baix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211" y="0"/>
            <a:ext cx="14045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56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Day 4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Agile, </a:t>
            </a:r>
            <a:r>
              <a:rPr lang="de-DE" dirty="0" err="1"/>
              <a:t>Scrum</a:t>
            </a:r>
            <a:r>
              <a:rPr lang="de-DE" dirty="0"/>
              <a:t> &amp; Kanban</a:t>
            </a:r>
          </a:p>
        </p:txBody>
      </p:sp>
    </p:spTree>
    <p:extLst>
      <p:ext uri="{BB962C8B-B14F-4D97-AF65-F5344CB8AC3E}">
        <p14:creationId xmlns:p14="http://schemas.microsoft.com/office/powerpoint/2010/main" val="269458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402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4" y="1962566"/>
            <a:ext cx="7732710" cy="3744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2566"/>
            <a:ext cx="7732800" cy="900000"/>
          </a:xfrm>
        </p:spPr>
        <p:txBody>
          <a:bodyPr/>
          <a:lstStyle/>
          <a:p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8"/>
          <a:stretch/>
        </p:blipFill>
        <p:spPr bwMode="auto">
          <a:xfrm>
            <a:off x="1823093" y="-143435"/>
            <a:ext cx="8545814" cy="7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7C60F-51C0-49DA-A38C-F92547D1FBB6}"/>
              </a:ext>
            </a:extLst>
          </p:cNvPr>
          <p:cNvSpPr/>
          <p:nvPr/>
        </p:nvSpPr>
        <p:spPr>
          <a:xfrm>
            <a:off x="5286375" y="6517716"/>
            <a:ext cx="3025775" cy="62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9D7C1-24D7-4319-8187-9AA97C505FB4}"/>
              </a:ext>
            </a:extLst>
          </p:cNvPr>
          <p:cNvSpPr/>
          <p:nvPr/>
        </p:nvSpPr>
        <p:spPr>
          <a:xfrm>
            <a:off x="6197601" y="6390716"/>
            <a:ext cx="113030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6BF40-2805-4CB5-B962-8DDDBCDE6B66}"/>
              </a:ext>
            </a:extLst>
          </p:cNvPr>
          <p:cNvSpPr/>
          <p:nvPr/>
        </p:nvSpPr>
        <p:spPr>
          <a:xfrm>
            <a:off x="6009953" y="6470940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FAE48-CEE7-4144-849F-31CE95CD5DDC}"/>
              </a:ext>
            </a:extLst>
          </p:cNvPr>
          <p:cNvSpPr/>
          <p:nvPr/>
        </p:nvSpPr>
        <p:spPr>
          <a:xfrm>
            <a:off x="8103705" y="6653567"/>
            <a:ext cx="1903571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7EA2D-921A-47D5-97B1-64A5EF5882F7}"/>
              </a:ext>
            </a:extLst>
          </p:cNvPr>
          <p:cNvSpPr/>
          <p:nvPr/>
        </p:nvSpPr>
        <p:spPr>
          <a:xfrm>
            <a:off x="6902127" y="6564754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CC1BC-28A6-49EA-A09D-26605D4D050F}"/>
              </a:ext>
            </a:extLst>
          </p:cNvPr>
          <p:cNvSpPr/>
          <p:nvPr/>
        </p:nvSpPr>
        <p:spPr>
          <a:xfrm>
            <a:off x="7050870" y="6628341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37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 b="6698"/>
          <a:stretch/>
        </p:blipFill>
        <p:spPr bwMode="auto">
          <a:xfrm>
            <a:off x="1823093" y="423862"/>
            <a:ext cx="8545814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AA747E-F7B7-46BA-8179-90D4994DBBA6}"/>
              </a:ext>
            </a:extLst>
          </p:cNvPr>
          <p:cNvSpPr/>
          <p:nvPr/>
        </p:nvSpPr>
        <p:spPr>
          <a:xfrm>
            <a:off x="2306633" y="-13984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9F814-785C-4CA9-B00E-B5F1A2DD6CF3}"/>
              </a:ext>
            </a:extLst>
          </p:cNvPr>
          <p:cNvSpPr/>
          <p:nvPr/>
        </p:nvSpPr>
        <p:spPr>
          <a:xfrm>
            <a:off x="4606603" y="214269"/>
            <a:ext cx="2525717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A8C31-8259-462A-8D74-3C4F0A6C80D7}"/>
              </a:ext>
            </a:extLst>
          </p:cNvPr>
          <p:cNvSpPr/>
          <p:nvPr/>
        </p:nvSpPr>
        <p:spPr>
          <a:xfrm>
            <a:off x="7748682" y="48643"/>
            <a:ext cx="18072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01D74-AEDD-4646-A5E8-2EF56E7521AA}"/>
              </a:ext>
            </a:extLst>
          </p:cNvPr>
          <p:cNvSpPr/>
          <p:nvPr/>
        </p:nvSpPr>
        <p:spPr>
          <a:xfrm>
            <a:off x="8631332" y="315343"/>
            <a:ext cx="17006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5221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n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Was </a:t>
            </a:r>
            <a:r>
              <a:rPr lang="en-DE" dirty="0" err="1"/>
              <a:t>werden</a:t>
            </a:r>
            <a:r>
              <a:rPr lang="en-DE" dirty="0"/>
              <a:t> </a:t>
            </a:r>
            <a:r>
              <a:rPr lang="en-DE" dirty="0" err="1"/>
              <a:t>wir</a:t>
            </a:r>
            <a:r>
              <a:rPr lang="en-DE" dirty="0"/>
              <a:t> </a:t>
            </a:r>
            <a:r>
              <a:rPr lang="en-DE" dirty="0" err="1"/>
              <a:t>heute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at </a:t>
            </a:r>
            <a:r>
              <a:rPr lang="en-DE" dirty="0" err="1"/>
              <a:t>uns</a:t>
            </a:r>
            <a:r>
              <a:rPr lang="en-DE" dirty="0"/>
              <a:t> </a:t>
            </a:r>
            <a:r>
              <a:rPr lang="en-DE" dirty="0" err="1"/>
              <a:t>daran</a:t>
            </a:r>
            <a:r>
              <a:rPr lang="en-DE" dirty="0"/>
              <a:t> </a:t>
            </a:r>
            <a:r>
              <a:rPr lang="en-DE" dirty="0" err="1"/>
              <a:t>gehindert</a:t>
            </a:r>
            <a:r>
              <a:rPr lang="en-DE" dirty="0"/>
              <a:t>/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d </a:t>
            </a:r>
            <a:r>
              <a:rPr lang="de-DE" dirty="0"/>
              <a:t>u</a:t>
            </a:r>
            <a:r>
              <a:rPr lang="en-DE" dirty="0"/>
              <a:t>ns </a:t>
            </a:r>
            <a:r>
              <a:rPr lang="en-DE" dirty="0" err="1"/>
              <a:t>hindern</a:t>
            </a:r>
            <a:r>
              <a:rPr lang="en-DE" dirty="0"/>
              <a:t> </a:t>
            </a:r>
            <a:r>
              <a:rPr lang="en-DE" dirty="0" err="1"/>
              <a:t>etwas</a:t>
            </a:r>
            <a:r>
              <a:rPr lang="en-DE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t</a:t>
            </a:r>
            <a:r>
              <a:rPr lang="de-DE" dirty="0"/>
              <a:t>u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 Sprint Backlog für die Woche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dirty="0" err="1"/>
              <a:t>Besprecht</a:t>
            </a:r>
            <a:r>
              <a:rPr dirty="0"/>
              <a:t> </a:t>
            </a:r>
            <a:r>
              <a:rPr dirty="0" err="1"/>
              <a:t>bestehende</a:t>
            </a:r>
            <a:r>
              <a:rPr dirty="0"/>
              <a:t> Impediments,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etwas</a:t>
            </a:r>
            <a:r>
              <a:rPr dirty="0"/>
              <a:t> </a:t>
            </a:r>
            <a:r>
              <a:rPr dirty="0" err="1"/>
              <a:t>gelöst</a:t>
            </a:r>
            <a:r>
              <a:rPr dirty="0"/>
              <a:t>? 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3110E030-4A05-423F-94DD-CD26EF3B47AC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youtu.be/Hv8xtMgGGRg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scrumguides.org/scrum-guide.html#events-daily</a:t>
            </a:r>
          </a:p>
        </p:txBody>
      </p:sp>
    </p:spTree>
    <p:extLst>
      <p:ext uri="{BB962C8B-B14F-4D97-AF65-F5344CB8AC3E}">
        <p14:creationId xmlns:p14="http://schemas.microsoft.com/office/powerpoint/2010/main" val="1171424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75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8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3"/>
          <a:stretch/>
        </p:blipFill>
        <p:spPr bwMode="auto">
          <a:xfrm>
            <a:off x="1845468" y="-295835"/>
            <a:ext cx="8501063" cy="7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5D1D2-CDD9-44E0-BDE9-A0F576997F9E}"/>
              </a:ext>
            </a:extLst>
          </p:cNvPr>
          <p:cNvSpPr/>
          <p:nvPr/>
        </p:nvSpPr>
        <p:spPr>
          <a:xfrm>
            <a:off x="4355591" y="6188925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C5F7C-C48F-4930-AC7A-62FC3A056AFD}"/>
              </a:ext>
            </a:extLst>
          </p:cNvPr>
          <p:cNvSpPr/>
          <p:nvPr/>
        </p:nvSpPr>
        <p:spPr>
          <a:xfrm>
            <a:off x="4446495" y="6111148"/>
            <a:ext cx="600634" cy="45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811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2" b="6320"/>
          <a:stretch/>
        </p:blipFill>
        <p:spPr bwMode="auto">
          <a:xfrm>
            <a:off x="1845468" y="304547"/>
            <a:ext cx="8501063" cy="6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A5939-8822-474C-A243-4F3AA71BB009}"/>
              </a:ext>
            </a:extLst>
          </p:cNvPr>
          <p:cNvSpPr/>
          <p:nvPr/>
        </p:nvSpPr>
        <p:spPr>
          <a:xfrm>
            <a:off x="1653895" y="-398099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C90E4-8D60-40F5-9A2A-1BA9BDA56C58}"/>
              </a:ext>
            </a:extLst>
          </p:cNvPr>
          <p:cNvSpPr/>
          <p:nvPr/>
        </p:nvSpPr>
        <p:spPr>
          <a:xfrm>
            <a:off x="2133601" y="103925"/>
            <a:ext cx="2076492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E5B77-F1FA-47B5-A3E0-36E5FC522A6F}"/>
              </a:ext>
            </a:extLst>
          </p:cNvPr>
          <p:cNvSpPr/>
          <p:nvPr/>
        </p:nvSpPr>
        <p:spPr>
          <a:xfrm>
            <a:off x="8092562" y="0"/>
            <a:ext cx="3667821" cy="265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6798F-B05B-4134-A526-365E6AF4DA9D}"/>
              </a:ext>
            </a:extLst>
          </p:cNvPr>
          <p:cNvSpPr/>
          <p:nvPr/>
        </p:nvSpPr>
        <p:spPr>
          <a:xfrm>
            <a:off x="7744356" y="-1425402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DAC59-6BA6-4203-AE92-E83D457BB596}"/>
              </a:ext>
            </a:extLst>
          </p:cNvPr>
          <p:cNvSpPr/>
          <p:nvPr/>
        </p:nvSpPr>
        <p:spPr>
          <a:xfrm rot="3622940">
            <a:off x="6244093" y="-1552960"/>
            <a:ext cx="1663290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7011-3AC1-45F0-8A7F-B56A51AE0D3D}"/>
              </a:ext>
            </a:extLst>
          </p:cNvPr>
          <p:cNvSpPr/>
          <p:nvPr/>
        </p:nvSpPr>
        <p:spPr>
          <a:xfrm rot="1433305">
            <a:off x="5318208" y="-1763257"/>
            <a:ext cx="1636546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750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72C04-4CA8-4B79-9F1D-A57446C4C041}"/>
              </a:ext>
            </a:extLst>
          </p:cNvPr>
          <p:cNvSpPr/>
          <p:nvPr/>
        </p:nvSpPr>
        <p:spPr>
          <a:xfrm>
            <a:off x="6624917" y="6448858"/>
            <a:ext cx="3451411" cy="6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FD50DA-8679-4581-A0E7-0FB38FB986B6}"/>
              </a:ext>
            </a:extLst>
          </p:cNvPr>
          <p:cNvSpPr/>
          <p:nvPr/>
        </p:nvSpPr>
        <p:spPr>
          <a:xfrm>
            <a:off x="4899211" y="4823012"/>
            <a:ext cx="2156013" cy="234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299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0" b="6701"/>
          <a:stretch/>
        </p:blipFill>
        <p:spPr bwMode="auto">
          <a:xfrm>
            <a:off x="1845468" y="367553"/>
            <a:ext cx="8501063" cy="62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50820-F92B-4863-8F5F-29079E3D8D6C}"/>
              </a:ext>
            </a:extLst>
          </p:cNvPr>
          <p:cNvSpPr/>
          <p:nvPr/>
        </p:nvSpPr>
        <p:spPr>
          <a:xfrm>
            <a:off x="1532965" y="130819"/>
            <a:ext cx="3182469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0495D-50E1-4A56-AF77-810D77329710}"/>
              </a:ext>
            </a:extLst>
          </p:cNvPr>
          <p:cNvSpPr/>
          <p:nvPr/>
        </p:nvSpPr>
        <p:spPr>
          <a:xfrm>
            <a:off x="7530916" y="268941"/>
            <a:ext cx="2222684" cy="47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85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Responsibility &amp; Ownership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922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5B73E-D6B7-4125-9C47-01023D50B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5F9EC-F5D4-420D-86D0-9B1B2624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The Dream of Home Ownership Is a Lie: We Need a Renting Revolution | by  Oliver S. Douglas | Medium">
            <a:extLst>
              <a:ext uri="{FF2B5EF4-FFF2-40B4-BE49-F238E27FC236}">
                <a16:creationId xmlns:a16="http://schemas.microsoft.com/office/drawing/2014/main" id="{7845C509-CD8A-4383-983C-FA0DBEC2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4786" cy="60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86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FC3F2-93A8-4E77-B9E2-82481B19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8B2D3-E4E0-4E99-9E67-2A099EDBA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D5DCF-07FC-4A6C-B99B-2BB65654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Not My Job awards">
            <a:extLst>
              <a:ext uri="{FF2B5EF4-FFF2-40B4-BE49-F238E27FC236}">
                <a16:creationId xmlns:a16="http://schemas.microsoft.com/office/drawing/2014/main" id="{979ABD22-B63C-4153-9FFF-B5403A41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56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C5614-C3F0-4188-8DCD-113F981C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62D5D-BBDD-44A1-B13B-6C7EDA51E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DDD45-EB4E-424F-934B-792A7071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Not My Job awards">
            <a:extLst>
              <a:ext uri="{FF2B5EF4-FFF2-40B4-BE49-F238E27FC236}">
                <a16:creationId xmlns:a16="http://schemas.microsoft.com/office/drawing/2014/main" id="{77A8F0F8-8A5C-46EA-B1AB-EA983168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2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491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CB47-C170-4B71-8A4F-F70EA95B3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E2E56-9965-4DA1-8AB0-C7546CA9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Africa DevOps Day 2017 – The Sketching Scrum Master">
            <a:extLst>
              <a:ext uri="{FF2B5EF4-FFF2-40B4-BE49-F238E27FC236}">
                <a16:creationId xmlns:a16="http://schemas.microsoft.com/office/drawing/2014/main" id="{4C94EA69-30EE-42D9-8EF1-A369A7F7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D22D-38FB-440E-A0AE-648A170CA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6E15-4072-40AF-8116-18B940B56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91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4883F8-75AC-44E2-BF3A-40B25734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When lack of clarity is killing your team's effectiveness: RACI for  startups | by Georgiana Laudi | Medium">
            <a:extLst>
              <a:ext uri="{FF2B5EF4-FFF2-40B4-BE49-F238E27FC236}">
                <a16:creationId xmlns:a16="http://schemas.microsoft.com/office/drawing/2014/main" id="{8EEFAFC3-03F5-4AAE-9573-7FC1C249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5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68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Erstelle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RACI-Matrix </a:t>
            </a:r>
            <a:r>
              <a:rPr lang="en-DE" dirty="0" err="1"/>
              <a:t>für</a:t>
            </a:r>
            <a:r>
              <a:rPr lang="en-DE" dirty="0"/>
              <a:t> die Learning Outcomes </a:t>
            </a:r>
            <a:r>
              <a:rPr lang="en-DE" dirty="0" err="1"/>
              <a:t>dieser</a:t>
            </a:r>
            <a:r>
              <a:rPr lang="en-DE" dirty="0"/>
              <a:t> </a:t>
            </a:r>
            <a:r>
              <a:rPr lang="en-DE" dirty="0" err="1"/>
              <a:t>Woche</a:t>
            </a:r>
            <a:endParaRPr lang="en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Recherchiert</a:t>
            </a:r>
            <a:r>
              <a:rPr lang="en-DE" dirty="0"/>
              <a:t> die RACI </a:t>
            </a:r>
            <a:r>
              <a:rPr lang="en-DE" dirty="0" err="1"/>
              <a:t>Methode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Matrix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Präsentiert</a:t>
            </a:r>
            <a:r>
              <a:rPr lang="en-DE" dirty="0"/>
              <a:t> </a:t>
            </a:r>
            <a:r>
              <a:rPr lang="en-DE" dirty="0" err="1"/>
              <a:t>eure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</a:t>
            </a:r>
            <a:r>
              <a:rPr lang="en-DE" dirty="0" err="1"/>
              <a:t>kurz</a:t>
            </a:r>
            <a:r>
              <a:rPr lang="en-DE" dirty="0"/>
              <a:t> und </a:t>
            </a:r>
            <a:r>
              <a:rPr lang="en-DE" dirty="0" err="1"/>
              <a:t>prägnant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Ownership </a:t>
            </a:r>
            <a:r>
              <a:rPr lang="de-DE" dirty="0"/>
              <a:t>– </a:t>
            </a:r>
            <a:r>
              <a:rPr lang="en-DE" dirty="0"/>
              <a:t>RACI Tutorial – Pairs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de.wikipedia.org/wiki/RACI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medium.com/@ggiiaa/when-lack-of-clarity-is-killing-your-teams-effectiveness-raci-for-startups-5e85a5ef9931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8578984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7467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Lean &amp; Kaizen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581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441E-A979-48BA-A504-F51BCD3B5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AA0A6-522A-4340-8C2A-913ACF8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roduction to Scaled Agile Framework SAFe">
            <a:extLst>
              <a:ext uri="{FF2B5EF4-FFF2-40B4-BE49-F238E27FC236}">
                <a16:creationId xmlns:a16="http://schemas.microsoft.com/office/drawing/2014/main" id="{07DE0DD5-1D4D-4088-B69D-BFDEB28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41" y="0"/>
            <a:ext cx="9825718" cy="73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36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690C4-E1FF-42E1-B55B-D3A8C2CA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8B41C-9B1C-4813-AC4D-F0A34E616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7DDB55-1AD9-4C2B-A220-CC1CDD77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Muda – Lean Manufacturing and Six Sigma Definitions">
            <a:extLst>
              <a:ext uri="{FF2B5EF4-FFF2-40B4-BE49-F238E27FC236}">
                <a16:creationId xmlns:a16="http://schemas.microsoft.com/office/drawing/2014/main" id="{B84E2624-67FB-43AF-B13E-5503E163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0"/>
            <a:ext cx="6980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262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6AF3A5-1FD5-4203-9A07-BDEE1E55D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26E6B-48A6-478E-8159-ABEC3F40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20687-A405-4700-AACA-0E6BAA5F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F2253B-53F0-42A5-ADB3-C7E0EBCD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44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3F4EE-9061-403F-8336-61002EF1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58EE6-E853-4BD6-95DF-84634F242D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6387B-320B-48D1-B1F4-2B35B412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Introduction To Kaizen: A Valuable ITSM Tool – BMC Blogs">
            <a:extLst>
              <a:ext uri="{FF2B5EF4-FFF2-40B4-BE49-F238E27FC236}">
                <a16:creationId xmlns:a16="http://schemas.microsoft.com/office/drawing/2014/main" id="{3C95BD5C-4638-4393-B347-FFD4BE68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0"/>
            <a:ext cx="847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98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08F601-6852-4C10-82D0-E6774D0DC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B9A11-F1F6-4534-A377-574A29F56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E29E6-7911-487C-8605-7DDC202D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Improvement Theme - Simple and practical Toyota Kata - Crisp's Blog">
            <a:extLst>
              <a:ext uri="{FF2B5EF4-FFF2-40B4-BE49-F238E27FC236}">
                <a16:creationId xmlns:a16="http://schemas.microsoft.com/office/drawing/2014/main" id="{91585979-B919-4DC6-B70D-9E5FAEAA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09" y="55425"/>
            <a:ext cx="8741382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76204"/>
      </p:ext>
    </p:extLst>
  </p:cSld>
  <p:clrMapOvr>
    <a:masterClrMapping/>
  </p:clrMapOvr>
</p:sld>
</file>

<file path=ppt/theme/theme1.xml><?xml version="1.0" encoding="utf-8"?>
<a:theme xmlns:a="http://schemas.openxmlformats.org/drawingml/2006/main" name="AW Academy">
  <a:themeElements>
    <a:clrScheme name="AW Academy ny">
      <a:dk1>
        <a:srgbClr val="000000"/>
      </a:dk1>
      <a:lt1>
        <a:srgbClr val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6" ma:contentTypeDescription="Create a new document." ma:contentTypeScope="" ma:versionID="7bac278745ee17a290d7b1fe19f93ec3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fbff028571d9c0999aa96be9e6bbdb98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631098-8732-4008-bda2-72023a43b2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3d126e-cdaf-4eb7-a7d7-79b8a0b2a5a3}" ma:internalName="TaxCatchAll" ma:showField="CatchAllData" ma:web="34daa377-c9a1-4f3d-adb8-cc549c92f4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49b873-b1e1-449a-8c56-3f6c3c13d44d">
      <Terms xmlns="http://schemas.microsoft.com/office/infopath/2007/PartnerControls"/>
    </lcf76f155ced4ddcb4097134ff3c332f>
    <TaxCatchAll xmlns="34daa377-c9a1-4f3d-adb8-cc549c92f471" xsi:nil="true"/>
  </documentManagement>
</p:properties>
</file>

<file path=customXml/itemProps1.xml><?xml version="1.0" encoding="utf-8"?>
<ds:datastoreItem xmlns:ds="http://schemas.openxmlformats.org/officeDocument/2006/customXml" ds:itemID="{05FEF2A0-6E15-413C-80FD-AB97D0F1A2EF}"/>
</file>

<file path=customXml/itemProps2.xml><?xml version="1.0" encoding="utf-8"?>
<ds:datastoreItem xmlns:ds="http://schemas.openxmlformats.org/officeDocument/2006/customXml" ds:itemID="{C1D86F08-AFF0-4422-BB7B-DA1119E0EAA9}"/>
</file>

<file path=customXml/itemProps3.xml><?xml version="1.0" encoding="utf-8"?>
<ds:datastoreItem xmlns:ds="http://schemas.openxmlformats.org/officeDocument/2006/customXml" ds:itemID="{D6FACD11-A418-48A3-A31F-FF42035789B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Microsoft Office PowerPoint</Application>
  <PresentationFormat>Widescreen</PresentationFormat>
  <Paragraphs>558</Paragraphs>
  <Slides>138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Arial</vt:lpstr>
      <vt:lpstr>Calibri</vt:lpstr>
      <vt:lpstr>MentiText</vt:lpstr>
      <vt:lpstr>AW Academy</vt:lpstr>
      <vt:lpstr>DevOps Academy  – Week 4</vt:lpstr>
      <vt:lpstr>PowerPoint Presentation</vt:lpstr>
      <vt:lpstr>PowerPoint Presentation</vt:lpstr>
      <vt:lpstr>PowerPoint Presentation</vt:lpstr>
      <vt:lpstr>Collaboration – Day 3 - menti.com/b58ehue4ga (go to menti.com and use the code: 52 05 15)</vt:lpstr>
      <vt:lpstr>PowerPoint Presentation</vt:lpstr>
      <vt:lpstr>PowerPoint Presentation</vt:lpstr>
      <vt:lpstr>Woche 4 – Daily Scrum – 3 Groups</vt:lpstr>
      <vt:lpstr>PowerPoint Presentation</vt:lpstr>
      <vt:lpstr>Day 4</vt:lpstr>
      <vt:lpstr>PowerPoint Presentation</vt:lpstr>
      <vt:lpstr>PowerPoint Presentation</vt:lpstr>
      <vt:lpstr>PowerPoint Presentation</vt:lpstr>
      <vt:lpstr>Software Engineering Process</vt:lpstr>
      <vt:lpstr>PowerPoint Presentation</vt:lpstr>
      <vt:lpstr>Software Engineering – 4 Groups</vt:lpstr>
      <vt:lpstr>PowerPoint Presentation</vt:lpstr>
      <vt:lpstr>Software Engineering Process Agile</vt:lpstr>
      <vt:lpstr>PowerPoint Presentation</vt:lpstr>
      <vt:lpstr>Agile – Presto Manifesto – 4 Groups</vt:lpstr>
      <vt:lpstr>PowerPoint Presentation</vt:lpstr>
      <vt:lpstr>PowerPoint Presentation</vt:lpstr>
      <vt:lpstr>PowerPoint Presentation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Praktisch: LEGO-City</vt:lpstr>
      <vt:lpstr>Scrum – Lego Scrum – 3 Groups</vt:lpstr>
      <vt:lpstr>Tische rücken!</vt:lpstr>
      <vt:lpstr>PowerPoint Presentation</vt:lpstr>
      <vt:lpstr>PowerPoint Presentation</vt:lpstr>
      <vt:lpstr>PowerPoint Presentation</vt:lpstr>
      <vt:lpstr>PowerPoint Presentation</vt:lpstr>
      <vt:lpstr>Release</vt:lpstr>
      <vt:lpstr>LEGO-City: Rathaus</vt:lpstr>
      <vt:lpstr>LEGO-City: Feuerwehr</vt:lpstr>
      <vt:lpstr>LEGO-City: Krankenhaus</vt:lpstr>
      <vt:lpstr>LEGO-City: Wohnhaus</vt:lpstr>
      <vt:lpstr>LEGO-City: Einkaufsmöglichkeit</vt:lpstr>
      <vt:lpstr>PowerPoint Presentation</vt:lpstr>
      <vt:lpstr>Scrum Certification</vt:lpstr>
      <vt:lpstr>Professional Scrum Master Certifications</vt:lpstr>
      <vt:lpstr>PowerPoint Presentation</vt:lpstr>
      <vt:lpstr>Kanban</vt:lpstr>
      <vt:lpstr>PowerPoint Presentation</vt:lpstr>
      <vt:lpstr>PowerPoint Presentation</vt:lpstr>
      <vt:lpstr>Kanban – Paper planes – 4 Group </vt:lpstr>
      <vt:lpstr>PowerPoint Presentation</vt:lpstr>
      <vt:lpstr>Kanban in JIRA – Teacher Tutorial</vt:lpstr>
      <vt:lpstr>PowerPoint Presentation</vt:lpstr>
      <vt:lpstr>Iterative &amp; Incremental</vt:lpstr>
      <vt:lpstr>PowerPoint Presentation</vt:lpstr>
      <vt:lpstr>PowerPoint Presentation</vt:lpstr>
      <vt:lpstr>PowerPoint Presentation</vt:lpstr>
      <vt:lpstr>Iterative &amp; Incremental – Morning Routine – 3 Groups</vt:lpstr>
      <vt:lpstr>PowerPoint Presentation</vt:lpstr>
      <vt:lpstr>Iterative &amp; Incremental – Morning Routine – 3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Responsibility &amp; Ownership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Ownership – RACI Tutorial – Pairs</vt:lpstr>
      <vt:lpstr>PowerPoint Presentation</vt:lpstr>
      <vt:lpstr>Lean &amp; Kaizen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Lean &amp; Kaizen – Discussion – 3 Groups </vt:lpstr>
      <vt:lpstr>PowerPoint Presentation</vt:lpstr>
      <vt:lpstr>Efficiency &amp;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vs Effectiveness – Discussion – 5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Moderation &amp; Conflict Management</vt:lpstr>
      <vt:lpstr>PowerPoint Presentation</vt:lpstr>
      <vt:lpstr>PowerPoint Presentation</vt:lpstr>
      <vt:lpstr>PowerPoint Presentation</vt:lpstr>
      <vt:lpstr>Conflict Management – Exercise – 5 Groups</vt:lpstr>
      <vt:lpstr>Fallbeispiele</vt:lpstr>
      <vt:lpstr>PowerPoint Presentation</vt:lpstr>
      <vt:lpstr>Security &amp;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Pentest – Security-Check – 1 Group </vt:lpstr>
      <vt:lpstr>PowerPoint Presentation</vt:lpstr>
      <vt:lpstr>PowerPoint Presentation</vt:lpstr>
      <vt:lpstr>PowerPoint Presentation</vt:lpstr>
      <vt:lpstr>PowerPoint Presentation</vt:lpstr>
      <vt:lpstr>„Lass dich überwachen“ – Privacy-Check – 1 Group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Academy  – Week 4</dc:title>
  <dc:creator>Hans Maulwurf</dc:creator>
  <cp:lastModifiedBy>Hans Maulwurf</cp:lastModifiedBy>
  <cp:revision>33</cp:revision>
  <cp:lastPrinted>2020-08-26T22:30:47Z</cp:lastPrinted>
  <dcterms:created xsi:type="dcterms:W3CDTF">2020-08-22T23:11:50Z</dcterms:created>
  <dcterms:modified xsi:type="dcterms:W3CDTF">2020-08-26T22:32:11Z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